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notesSlides/notesSlide4.xml" ContentType="application/vnd.openxmlformats-officedocument.presentationml.notesSlide+xml"/>
  <Override PartName="/ppt/ink/ink4.xml" ContentType="application/inkml+xml"/>
  <Override PartName="/ppt/notesSlides/notesSlide5.xml" ContentType="application/vnd.openxmlformats-officedocument.presentationml.notesSlide+xml"/>
  <Override PartName="/ppt/ink/ink5.xml" ContentType="application/inkml+xml"/>
  <Override PartName="/ppt/notesSlides/notesSlide6.xml" ContentType="application/vnd.openxmlformats-officedocument.presentationml.notesSlide+xml"/>
  <Override PartName="/ppt/ink/ink6.xml" ContentType="application/inkml+xml"/>
  <Override PartName="/ppt/notesSlides/notesSlide7.xml" ContentType="application/vnd.openxmlformats-officedocument.presentationml.notesSlide+xml"/>
  <Override PartName="/ppt/ink/ink7.xml" ContentType="application/inkml+xml"/>
  <Override PartName="/ppt/notesSlides/notesSlide8.xml" ContentType="application/vnd.openxmlformats-officedocument.presentationml.notesSlide+xml"/>
  <Override PartName="/ppt/ink/ink8.xml" ContentType="application/inkml+xml"/>
  <Override PartName="/ppt/notesSlides/notesSlide9.xml" ContentType="application/vnd.openxmlformats-officedocument.presentationml.notesSlide+xml"/>
  <Override PartName="/ppt/ink/ink9.xml" ContentType="application/inkml+xml"/>
  <Override PartName="/ppt/notesSlides/notesSlide10.xml" ContentType="application/vnd.openxmlformats-officedocument.presentationml.notesSlide+xml"/>
  <Override PartName="/ppt/ink/ink10.xml" ContentType="application/inkml+xml"/>
  <Override PartName="/ppt/notesSlides/notesSlide11.xml" ContentType="application/vnd.openxmlformats-officedocument.presentationml.notesSlide+xml"/>
  <Override PartName="/ppt/ink/ink11.xml" ContentType="application/inkml+xml"/>
  <Override PartName="/ppt/notesSlides/notesSlide12.xml" ContentType="application/vnd.openxmlformats-officedocument.presentationml.notesSlide+xml"/>
  <Override PartName="/ppt/ink/ink12.xml" ContentType="application/inkml+xml"/>
  <Override PartName="/ppt/notesSlides/notesSlide13.xml" ContentType="application/vnd.openxmlformats-officedocument.presentationml.notesSlide+xml"/>
  <Override PartName="/ppt/ink/ink13.xml" ContentType="application/inkml+xml"/>
  <Override PartName="/ppt/notesSlides/notesSlide14.xml" ContentType="application/vnd.openxmlformats-officedocument.presentationml.notesSlide+xml"/>
  <Override PartName="/ppt/ink/ink14.xml" ContentType="application/inkml+xml"/>
  <Override PartName="/ppt/notesSlides/notesSlide15.xml" ContentType="application/vnd.openxmlformats-officedocument.presentationml.notesSlide+xml"/>
  <Override PartName="/ppt/ink/ink15.xml" ContentType="application/inkml+xml"/>
  <Override PartName="/ppt/notesSlides/notesSlide16.xml" ContentType="application/vnd.openxmlformats-officedocument.presentationml.notesSlide+xml"/>
  <Override PartName="/ppt/ink/ink16.xml" ContentType="application/inkml+xml"/>
  <Override PartName="/ppt/notesSlides/notesSlide17.xml" ContentType="application/vnd.openxmlformats-officedocument.presentationml.notesSlide+xml"/>
  <Override PartName="/ppt/ink/ink17.xml" ContentType="application/inkml+xml"/>
  <Override PartName="/ppt/notesSlides/notesSlide18.xml" ContentType="application/vnd.openxmlformats-officedocument.presentationml.notesSlide+xml"/>
  <Override PartName="/ppt/ink/ink18.xml" ContentType="application/inkml+xml"/>
  <Override PartName="/ppt/notesSlides/notesSlide19.xml" ContentType="application/vnd.openxmlformats-officedocument.presentationml.notesSlide+xml"/>
  <Override PartName="/ppt/ink/ink19.xml" ContentType="application/inkml+xml"/>
  <Override PartName="/ppt/notesSlides/notesSlide20.xml" ContentType="application/vnd.openxmlformats-officedocument.presentationml.notesSlide+xml"/>
  <Override PartName="/ppt/ink/ink20.xml" ContentType="application/inkml+xml"/>
  <Override PartName="/ppt/notesSlides/notesSlide21.xml" ContentType="application/vnd.openxmlformats-officedocument.presentationml.notesSlide+xml"/>
  <Override PartName="/ppt/ink/ink21.xml" ContentType="application/inkml+xml"/>
  <Override PartName="/ppt/notesSlides/notesSlide22.xml" ContentType="application/vnd.openxmlformats-officedocument.presentationml.notesSlide+xml"/>
  <Override PartName="/ppt/ink/ink22.xml" ContentType="application/inkml+xml"/>
  <Override PartName="/ppt/notesSlides/notesSlide23.xml" ContentType="application/vnd.openxmlformats-officedocument.presentationml.notesSlide+xml"/>
  <Override PartName="/ppt/ink/ink23.xml" ContentType="application/inkml+xml"/>
  <Override PartName="/ppt/notesSlides/notesSlide24.xml" ContentType="application/vnd.openxmlformats-officedocument.presentationml.notesSlide+xml"/>
  <Override PartName="/ppt/ink/ink24.xml" ContentType="application/inkml+xml"/>
  <Override PartName="/ppt/notesSlides/notesSlide25.xml" ContentType="application/vnd.openxmlformats-officedocument.presentationml.notesSlide+xml"/>
  <Override PartName="/ppt/ink/ink25.xml" ContentType="application/inkml+xml"/>
  <Override PartName="/ppt/notesSlides/notesSlide26.xml" ContentType="application/vnd.openxmlformats-officedocument.presentationml.notesSlide+xml"/>
  <Override PartName="/ppt/ink/ink26.xml" ContentType="application/inkml+xml"/>
  <Override PartName="/ppt/notesSlides/notesSlide27.xml" ContentType="application/vnd.openxmlformats-officedocument.presentationml.notesSlide+xml"/>
  <Override PartName="/ppt/ink/ink27.xml" ContentType="application/inkml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1" r:id="rId4"/>
  </p:sldMasterIdLst>
  <p:notesMasterIdLst>
    <p:notesMasterId r:id="rId35"/>
  </p:notesMasterIdLst>
  <p:handoutMasterIdLst>
    <p:handoutMasterId r:id="rId36"/>
  </p:handoutMasterIdLst>
  <p:sldIdLst>
    <p:sldId id="636" r:id="rId5"/>
    <p:sldId id="638" r:id="rId6"/>
    <p:sldId id="574" r:id="rId7"/>
    <p:sldId id="608" r:id="rId8"/>
    <p:sldId id="609" r:id="rId9"/>
    <p:sldId id="610" r:id="rId10"/>
    <p:sldId id="611" r:id="rId11"/>
    <p:sldId id="612" r:id="rId12"/>
    <p:sldId id="613" r:id="rId13"/>
    <p:sldId id="614" r:id="rId14"/>
    <p:sldId id="615" r:id="rId15"/>
    <p:sldId id="616" r:id="rId16"/>
    <p:sldId id="591" r:id="rId17"/>
    <p:sldId id="577" r:id="rId18"/>
    <p:sldId id="621" r:id="rId19"/>
    <p:sldId id="624" r:id="rId20"/>
    <p:sldId id="627" r:id="rId21"/>
    <p:sldId id="619" r:id="rId22"/>
    <p:sldId id="622" r:id="rId23"/>
    <p:sldId id="625" r:id="rId24"/>
    <p:sldId id="628" r:id="rId25"/>
    <p:sldId id="620" r:id="rId26"/>
    <p:sldId id="623" r:id="rId27"/>
    <p:sldId id="626" r:id="rId28"/>
    <p:sldId id="629" r:id="rId29"/>
    <p:sldId id="598" r:id="rId30"/>
    <p:sldId id="630" r:id="rId31"/>
    <p:sldId id="631" r:id="rId32"/>
    <p:sldId id="632" r:id="rId33"/>
    <p:sldId id="583" r:id="rId34"/>
  </p:sldIdLst>
  <p:sldSz cx="18288000" cy="10287000"/>
  <p:notesSz cx="6858000" cy="9144000"/>
  <p:custDataLst>
    <p:tags r:id="rId37"/>
  </p:custDataLst>
  <p:defaultTextStyle>
    <a:defPPr>
      <a:defRPr lang="de-DE"/>
    </a:defPPr>
    <a:lvl1pPr marL="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1A07"/>
    <a:srgbClr val="F87D6C"/>
    <a:srgbClr val="F64F36"/>
    <a:srgbClr val="CD5E2F"/>
    <a:srgbClr val="E73DCB"/>
    <a:srgbClr val="BF65B4"/>
    <a:srgbClr val="FE46E8"/>
    <a:srgbClr val="A42384"/>
    <a:srgbClr val="D40115"/>
    <a:srgbClr val="15D7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Mittlere Formatvorlage 1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505E3EF-67EA-436B-97B2-0124C06EBD24}" styleName="Mittlere Formatvorlage 4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Designformatvorlage 2 - Akz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5" autoAdjust="0"/>
    <p:restoredTop sz="93447" autoAdjust="0"/>
  </p:normalViewPr>
  <p:slideViewPr>
    <p:cSldViewPr showGuides="1">
      <p:cViewPr varScale="1">
        <p:scale>
          <a:sx n="42" d="100"/>
          <a:sy n="42" d="100"/>
        </p:scale>
        <p:origin x="764" y="56"/>
      </p:cViewPr>
      <p:guideLst/>
    </p:cSldViewPr>
  </p:slideViewPr>
  <p:outlineViewPr>
    <p:cViewPr>
      <p:scale>
        <a:sx n="33" d="100"/>
        <a:sy n="33" d="100"/>
      </p:scale>
      <p:origin x="0" y="-10819"/>
    </p:cViewPr>
  </p:outlineViewPr>
  <p:notesTextViewPr>
    <p:cViewPr>
      <p:scale>
        <a:sx n="300" d="100"/>
        <a:sy n="3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56" d="100"/>
          <a:sy n="56" d="100"/>
        </p:scale>
        <p:origin x="3120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31F95A3-CA10-48B1-B55C-CF13D45FDD1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9DB8122-1BD0-4B2E-990C-C93B6547FF0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D0F7C8-C00B-4F0E-93DF-D4C8C8A37D26}" type="datetime5">
              <a:rPr lang="en-GB" smtClean="0"/>
              <a:t>27-May-24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DA4309-1449-469B-A842-B0B8B289D8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3ABCE71-E515-4435-90FA-2F594AA2BE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51E6EA-EADC-4B6E-9F5B-F30745612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6238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14:06:38.6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14:06:38.6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14:06:38.6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14:06:38.6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14:06:38.6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14:06:38.6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14:06:38.6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14:06:38.6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14:06:38.6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14:06:38.6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14:06:38.6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14:06:38.6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14:06:38.6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14:06:38.6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14:06:38.6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14:06:38.6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14:06:38.6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14:06:38.6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14:06:38.6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14:06:38.6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14:06:38.6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14:06:38.6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14:06:38.6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14:06:38.6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14:06:38.6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14:06:38.6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14:06:38.63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1BF0CC-ED9D-47BC-B58D-CE7A8E4BDF0C}" type="datetime5">
              <a:rPr lang="en-GB" smtClean="0"/>
              <a:t>27-May-24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249CD-54F2-467B-8963-1BD125B8A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7230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27-May-24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576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27-May-24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48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27-May-24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100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27-May-24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979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27-May-24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6399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27-May-24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7705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27-May-24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5567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27-May-24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4132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27-May-24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5732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27-May-24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3802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27-May-24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85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27-May-24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3920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27-May-24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9911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27-May-24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6096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27-May-24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8475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27-May-24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1286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27-May-24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4057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27-May-24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9718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27-May-24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7277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27-May-24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8466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27-May-24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32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27-May-24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74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27-May-24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034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27-May-24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606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27-May-24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451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27-May-24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183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27-May-24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786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1BF0CC-ED9D-47BC-B58D-CE7A8E4BDF0C}" type="datetime5">
              <a:rPr lang="en-US" smtClean="0"/>
              <a:t>27-May-24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249CD-54F2-467B-8963-1BD125B8A76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707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6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tags" Target="../tags/tag23.xml"/><Relationship Id="rId7" Type="http://schemas.openxmlformats.org/officeDocument/2006/relationships/image" Target="../media/image3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10" Type="http://schemas.openxmlformats.org/officeDocument/2006/relationships/image" Target="../media/image6.svg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5.png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tags" Target="../tags/tag26.xml"/><Relationship Id="rId7" Type="http://schemas.openxmlformats.org/officeDocument/2006/relationships/image" Target="../media/image3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10" Type="http://schemas.openxmlformats.org/officeDocument/2006/relationships/image" Target="../media/image6.svg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4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8EF46EA-35EA-41F8-8456-FC407C808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-150" baseline="0"/>
            </a:lvl1pPr>
          </a:lstStyle>
          <a:p>
            <a:r>
              <a:rPr lang="en-GB" noProof="0" dirty="0"/>
              <a:t>Headline.</a:t>
            </a:r>
          </a:p>
        </p:txBody>
      </p:sp>
      <p:sp>
        <p:nvSpPr>
          <p:cNvPr id="7" name="Content placeholder">
            <a:extLst>
              <a:ext uri="{FF2B5EF4-FFF2-40B4-BE49-F238E27FC236}">
                <a16:creationId xmlns:a16="http://schemas.microsoft.com/office/drawing/2014/main" id="{C2382B55-0E71-419B-B435-6B865AF6D66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59634" y="2897984"/>
            <a:ext cx="16568739" cy="67389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9F6FC4-2921-4308-806E-947E66FB2C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 noProof="0"/>
              <a:t> </a:t>
            </a:r>
            <a:fld id="{88297537-EBEC-4AF2-8220-0B89E7D94141}" type="slidenum">
              <a:rPr lang="en-GB" b="0" noProof="0" smtClean="0"/>
              <a:pPr/>
              <a:t>‹#›</a:t>
            </a:fld>
            <a:endParaRPr lang="en-GB" b="0" noProof="0"/>
          </a:p>
        </p:txBody>
      </p:sp>
    </p:spTree>
    <p:extLst>
      <p:ext uri="{BB962C8B-B14F-4D97-AF65-F5344CB8AC3E}">
        <p14:creationId xmlns:p14="http://schemas.microsoft.com/office/powerpoint/2010/main" val="1709096619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10979" userDrawn="1">
          <p15:clr>
            <a:srgbClr val="547EBF"/>
          </p15:clr>
        </p15:guide>
        <p15:guide id="2" orient="horz" pos="1295" userDrawn="1">
          <p15:clr>
            <a:srgbClr val="547EBF"/>
          </p15:clr>
        </p15:guide>
        <p15:guide id="3" orient="horz" pos="941" userDrawn="1">
          <p15:clr>
            <a:srgbClr val="547EBF"/>
          </p15:clr>
        </p15:guide>
        <p15:guide id="5" orient="horz" pos="1826" userDrawn="1">
          <p15:clr>
            <a:srgbClr val="547EBF"/>
          </p15:clr>
        </p15:guide>
        <p15:guide id="6" orient="horz" pos="6071" userDrawn="1">
          <p15:clr>
            <a:srgbClr val="547EBF"/>
          </p15:clr>
        </p15:guide>
        <p15:guide id="7" pos="542" userDrawn="1">
          <p15:clr>
            <a:srgbClr val="547EB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A9418F7C-80DE-4D7A-BBCE-4EC70883DE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Headline.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FB416C7F-AF5D-406E-8124-658223C5ED27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860403" y="2054702"/>
            <a:ext cx="16567968" cy="561920"/>
          </a:xfrm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5400"/>
              </a:lnSpc>
              <a:defRPr lang="en-US" sz="4502" spc="-150" baseline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GB" noProof="0"/>
              <a:t>Subline.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15CF689-DE85-4790-910F-CC7C91810D8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  <p:sp>
        <p:nvSpPr>
          <p:cNvPr id="4" name="Content placeholder left">
            <a:extLst>
              <a:ext uri="{FF2B5EF4-FFF2-40B4-BE49-F238E27FC236}">
                <a16:creationId xmlns:a16="http://schemas.microsoft.com/office/drawing/2014/main" id="{DFE0AD40-471D-42CF-B6F4-751AD6A09F2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60402" y="3458702"/>
            <a:ext cx="5336382" cy="617934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4" name="Content placeholder center">
            <a:extLst>
              <a:ext uri="{FF2B5EF4-FFF2-40B4-BE49-F238E27FC236}">
                <a16:creationId xmlns:a16="http://schemas.microsoft.com/office/drawing/2014/main" id="{5024F1FE-08B9-4010-A453-E8D574156D5F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476402" y="3458702"/>
            <a:ext cx="5336382" cy="617934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6" name="Content placeholder right">
            <a:extLst>
              <a:ext uri="{FF2B5EF4-FFF2-40B4-BE49-F238E27FC236}">
                <a16:creationId xmlns:a16="http://schemas.microsoft.com/office/drawing/2014/main" id="{7C05E096-97E5-4A0C-A97E-B5E9874879B9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12092402" y="3458702"/>
            <a:ext cx="5335971" cy="617934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2876538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2" orient="horz" pos="941" userDrawn="1">
          <p15:clr>
            <a:srgbClr val="547EBF"/>
          </p15:clr>
        </p15:guide>
        <p15:guide id="3" orient="horz" pos="1295" userDrawn="1">
          <p15:clr>
            <a:srgbClr val="547EBF"/>
          </p15:clr>
        </p15:guide>
        <p15:guide id="4" orient="horz" pos="1649" userDrawn="1">
          <p15:clr>
            <a:srgbClr val="547EBF"/>
          </p15:clr>
        </p15:guide>
        <p15:guide id="5" orient="horz" pos="2178" userDrawn="1">
          <p15:clr>
            <a:srgbClr val="547EBF"/>
          </p15:clr>
        </p15:guide>
        <p15:guide id="6" orient="horz" pos="6071" userDrawn="1">
          <p15:clr>
            <a:srgbClr val="547EBF"/>
          </p15:clr>
        </p15:guide>
        <p15:guide id="7" pos="7616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9" pos="4080" userDrawn="1">
          <p15:clr>
            <a:srgbClr val="A4A3A4"/>
          </p15:clr>
        </p15:guide>
        <p15:guide id="10" pos="10979" userDrawn="1">
          <p15:clr>
            <a:srgbClr val="547EBF"/>
          </p15:clr>
        </p15:guide>
        <p15:guide id="11" pos="3905" userDrawn="1">
          <p15:clr>
            <a:srgbClr val="A4A3A4"/>
          </p15:clr>
        </p15:guide>
        <p15:guide id="12" pos="542" userDrawn="1">
          <p15:clr>
            <a:srgbClr val="547EB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icture half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75151038-2B34-43DF-BC15-35E9A3F92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0405" y="1493102"/>
            <a:ext cx="8143107" cy="561920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/>
              <a:t>Headline.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9E49366D-F31C-4172-9986-7E1A76748DF3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860405" y="2054702"/>
            <a:ext cx="8143107" cy="561920"/>
          </a:xfrm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5400"/>
              </a:lnSpc>
              <a:defRPr lang="en-US" sz="4502" spc="-150" baseline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GB" noProof="0"/>
              <a:t>Subline.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EB4B60F1-7B70-43FB-821E-C6E037FA11E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white">
          <a:xfrm>
            <a:off x="9284402" y="1493100"/>
            <a:ext cx="8143971" cy="8143875"/>
          </a:xfrm>
          <a:solidFill>
            <a:schemeClr val="bg2"/>
          </a:solidFill>
        </p:spPr>
        <p:txBody>
          <a:bodyPr bIns="86400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" name="Content placeholder left">
            <a:extLst>
              <a:ext uri="{FF2B5EF4-FFF2-40B4-BE49-F238E27FC236}">
                <a16:creationId xmlns:a16="http://schemas.microsoft.com/office/drawing/2014/main" id="{A6E7817E-940C-4795-A39D-72157DBF99F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60402" y="3458700"/>
            <a:ext cx="8143875" cy="617934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2DFC3E00-87D1-4703-ACFB-C77704820DBE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16027271" y="9777413"/>
            <a:ext cx="839129" cy="140495"/>
          </a:xfrm>
          <a:prstGeom prst="rect">
            <a:avLst/>
          </a:prstGeom>
        </p:spPr>
        <p:txBody>
          <a:bodyPr/>
          <a:lstStyle/>
          <a:p>
            <a:fld id="{137E634C-0C49-4B29-8414-C5F0B9849E7E}" type="datetime5">
              <a:rPr lang="en-US" smtClean="0"/>
              <a:pPr/>
              <a:t>27-May-24</a:t>
            </a:fld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5B4DE6D7-5B2A-44C8-89E6-7C1845BD034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US" dirty="0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465947320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542" userDrawn="1">
          <p15:clr>
            <a:srgbClr val="547EBF"/>
          </p15:clr>
        </p15:guide>
        <p15:guide id="2" orient="horz" pos="941" userDrawn="1">
          <p15:clr>
            <a:srgbClr val="547EBF"/>
          </p15:clr>
        </p15:guide>
        <p15:guide id="3" pos="10979" userDrawn="1">
          <p15:clr>
            <a:srgbClr val="547EBF"/>
          </p15:clr>
        </p15:guide>
        <p15:guide id="4" pos="5672" userDrawn="1">
          <p15:clr>
            <a:srgbClr val="A4A3A4"/>
          </p15:clr>
        </p15:guide>
        <p15:guide id="5" pos="5849" userDrawn="1">
          <p15:clr>
            <a:srgbClr val="A4A3A4"/>
          </p15:clr>
        </p15:guide>
        <p15:guide id="6" orient="horz" pos="6071" userDrawn="1">
          <p15:clr>
            <a:srgbClr val="547EBF"/>
          </p15:clr>
        </p15:guide>
        <p15:guide id="7" orient="horz" pos="2178" userDrawn="1">
          <p15:clr>
            <a:srgbClr val="547EBF"/>
          </p15:clr>
        </p15:guide>
        <p15:guide id="8" orient="horz" pos="1649" userDrawn="1">
          <p15:clr>
            <a:srgbClr val="547EBF"/>
          </p15:clr>
        </p15:guide>
        <p15:guide id="9" orient="horz" pos="1295" userDrawn="1">
          <p15:clr>
            <a:srgbClr val="547EB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icture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ide logo">
            <a:extLst>
              <a:ext uri="{FF2B5EF4-FFF2-40B4-BE49-F238E27FC236}">
                <a16:creationId xmlns:a16="http://schemas.microsoft.com/office/drawing/2014/main" id="{2C4D1878-0625-4D9D-83D3-AB40E139427A}"/>
              </a:ext>
            </a:extLst>
          </p:cNvPr>
          <p:cNvSpPr/>
          <p:nvPr userDrawn="1"/>
        </p:nvSpPr>
        <p:spPr bwMode="white">
          <a:xfrm>
            <a:off x="8722800" y="369902"/>
            <a:ext cx="982800" cy="56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108000" tIns="54000" rIns="108000" bIns="54000" rtlCol="0" anchor="ctr" anchorCtr="0">
            <a:noAutofit/>
          </a:bodyPr>
          <a:lstStyle/>
          <a:p>
            <a:pPr algn="l"/>
            <a:endParaRPr lang="en-GB" sz="2250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ECAA7DF1-9E26-451F-85F1-B4846E2300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0405" y="1493102"/>
            <a:ext cx="8143197" cy="561920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/>
              <a:t>Headline.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17C1D98-9B51-4735-8EA3-B78D834F5884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860405" y="2054702"/>
            <a:ext cx="8143197" cy="561920"/>
          </a:xfrm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5400"/>
              </a:lnSpc>
              <a:defRPr lang="en-US" sz="4502" spc="-150" baseline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GB" noProof="0"/>
              <a:t>Subline.</a:t>
            </a:r>
          </a:p>
        </p:txBody>
      </p:sp>
      <p:sp>
        <p:nvSpPr>
          <p:cNvPr id="5" name="Content placeholder left">
            <a:extLst>
              <a:ext uri="{FF2B5EF4-FFF2-40B4-BE49-F238E27FC236}">
                <a16:creationId xmlns:a16="http://schemas.microsoft.com/office/drawing/2014/main" id="{AFE7ADED-6D6F-4398-8F93-91733CAEE998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60400" y="3458702"/>
            <a:ext cx="8143968" cy="617934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EB4B60F1-7B70-43FB-821E-C6E037FA11E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white">
          <a:xfrm>
            <a:off x="9284400" y="4"/>
            <a:ext cx="9003600" cy="10057499"/>
          </a:xfrm>
          <a:solidFill>
            <a:schemeClr val="bg2"/>
          </a:solidFill>
        </p:spPr>
        <p:txBody>
          <a:bodyPr bIns="86400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1" name="Datumsplatzhalter 11">
            <a:extLst>
              <a:ext uri="{FF2B5EF4-FFF2-40B4-BE49-F238E27FC236}">
                <a16:creationId xmlns:a16="http://schemas.microsoft.com/office/drawing/2014/main" id="{14057479-E833-48F8-8B61-85F1FD6634E7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16027271" y="10057502"/>
            <a:ext cx="839129" cy="229499"/>
          </a:xfrm>
          <a:prstGeom prst="rect">
            <a:avLst/>
          </a:prstGeo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fld id="{1ACE1EAD-5434-4668-A59D-A1DBEF509A21}" type="datetime5">
              <a:rPr lang="en-US" smtClean="0"/>
              <a:pPr/>
              <a:t>27-May-24</a:t>
            </a:fld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5B1D5A8F-3163-45E7-9975-8D011A5534B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7006400" y="10057502"/>
            <a:ext cx="421200" cy="229499"/>
          </a:xfr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r>
              <a:rPr lang="en-US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923374499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5849" userDrawn="1">
          <p15:clr>
            <a:srgbClr val="A4A3A4"/>
          </p15:clr>
        </p15:guide>
        <p15:guide id="2" pos="5672" userDrawn="1">
          <p15:clr>
            <a:srgbClr val="A4A3A4"/>
          </p15:clr>
        </p15:guide>
        <p15:guide id="3" pos="542" userDrawn="1">
          <p15:clr>
            <a:srgbClr val="547EBF"/>
          </p15:clr>
        </p15:guide>
        <p15:guide id="4" orient="horz" pos="941" userDrawn="1">
          <p15:clr>
            <a:srgbClr val="547EBF"/>
          </p15:clr>
        </p15:guide>
        <p15:guide id="5" orient="horz" pos="1295" userDrawn="1">
          <p15:clr>
            <a:srgbClr val="547EBF"/>
          </p15:clr>
        </p15:guide>
        <p15:guide id="6" orient="horz" pos="1649" userDrawn="1">
          <p15:clr>
            <a:srgbClr val="547EBF"/>
          </p15:clr>
        </p15:guide>
        <p15:guide id="7" orient="horz" pos="2178" userDrawn="1">
          <p15:clr>
            <a:srgbClr val="547EBF"/>
          </p15:clr>
        </p15:guide>
        <p15:guide id="8" orient="horz" pos="6071" userDrawn="1">
          <p15:clr>
            <a:srgbClr val="547EB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icture 2/3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C6E8864-AB46-4E3B-9248-FFE6BCD036C4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6027271" y="9777413"/>
            <a:ext cx="839129" cy="140495"/>
          </a:xfrm>
          <a:prstGeom prst="rect">
            <a:avLst/>
          </a:prstGeom>
        </p:spPr>
        <p:txBody>
          <a:bodyPr/>
          <a:lstStyle/>
          <a:p>
            <a:fld id="{D1687CD7-70FA-417C-86E3-E8A586DDD1CC}" type="datetime5">
              <a:rPr lang="en-US" smtClean="0"/>
              <a:pPr/>
              <a:t>27-May-24</a:t>
            </a:fld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5A57002-089B-480E-A4B0-B181DC0AF5C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FEE1C46-5225-45BD-AB80-286B85FCC0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0403" y="1493102"/>
            <a:ext cx="5335611" cy="561920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/>
              <a:t>Headline.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959F89AA-E2B5-49F2-8528-0BF7F8370474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860403" y="2054702"/>
            <a:ext cx="5335611" cy="561920"/>
          </a:xfrm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5400"/>
              </a:lnSpc>
              <a:defRPr lang="en-US" sz="4502" spc="-150" baseline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GB" noProof="0"/>
              <a:t>Subline.</a:t>
            </a:r>
          </a:p>
        </p:txBody>
      </p:sp>
      <p:sp>
        <p:nvSpPr>
          <p:cNvPr id="5" name="Content placeholder left">
            <a:extLst>
              <a:ext uri="{FF2B5EF4-FFF2-40B4-BE49-F238E27FC236}">
                <a16:creationId xmlns:a16="http://schemas.microsoft.com/office/drawing/2014/main" id="{CAEACC3A-94CC-44C3-A2D4-CFD3B5607301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60400" y="3458702"/>
            <a:ext cx="5335611" cy="617934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31566C71-A390-4ABD-BF92-77DA905CC0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white">
          <a:xfrm>
            <a:off x="6477000" y="1493046"/>
            <a:ext cx="10951371" cy="8143874"/>
          </a:xfrm>
          <a:solidFill>
            <a:schemeClr val="bg2"/>
          </a:solidFill>
        </p:spPr>
        <p:txBody>
          <a:bodyPr bIns="86400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80085037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542" userDrawn="1">
          <p15:clr>
            <a:srgbClr val="547EBF"/>
          </p15:clr>
        </p15:guide>
        <p15:guide id="2" orient="horz" pos="941" userDrawn="1">
          <p15:clr>
            <a:srgbClr val="547EBF"/>
          </p15:clr>
        </p15:guide>
        <p15:guide id="3" pos="3905" userDrawn="1">
          <p15:clr>
            <a:srgbClr val="547EBF"/>
          </p15:clr>
        </p15:guide>
        <p15:guide id="4" pos="4080" userDrawn="1">
          <p15:clr>
            <a:srgbClr val="547EBF"/>
          </p15:clr>
        </p15:guide>
        <p15:guide id="5" orient="horz" pos="1295" userDrawn="1">
          <p15:clr>
            <a:srgbClr val="547EBF"/>
          </p15:clr>
        </p15:guide>
        <p15:guide id="6" orient="horz" pos="1649" userDrawn="1">
          <p15:clr>
            <a:srgbClr val="547EBF"/>
          </p15:clr>
        </p15:guide>
        <p15:guide id="7" orient="horz" pos="6071" userDrawn="1">
          <p15:clr>
            <a:srgbClr val="547EBF"/>
          </p15:clr>
        </p15:guide>
        <p15:guide id="8" pos="10979" userDrawn="1">
          <p15:clr>
            <a:srgbClr val="547EBF"/>
          </p15:clr>
        </p15:guide>
        <p15:guide id="9" orient="horz" pos="2178" userDrawn="1">
          <p15:clr>
            <a:srgbClr val="547EB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icture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43A20506-97F5-4D54-9860-01CE52B691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0403" y="1493102"/>
            <a:ext cx="5335200" cy="561920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/>
              <a:t>Headline.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9F354E32-5C41-4AF7-8C34-6BEAE6BDFB10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860408" y="2054702"/>
            <a:ext cx="5335197" cy="561920"/>
          </a:xfrm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5400"/>
              </a:lnSpc>
              <a:defRPr lang="en-US" sz="4502" spc="-150" baseline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GB" noProof="0"/>
              <a:t>Subline.</a:t>
            </a:r>
          </a:p>
        </p:txBody>
      </p:sp>
      <p:sp>
        <p:nvSpPr>
          <p:cNvPr id="5" name="Content placeholder left">
            <a:extLst>
              <a:ext uri="{FF2B5EF4-FFF2-40B4-BE49-F238E27FC236}">
                <a16:creationId xmlns:a16="http://schemas.microsoft.com/office/drawing/2014/main" id="{453B9246-E4E9-43C8-BED5-9BF3F4DEDF0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60400" y="3458702"/>
            <a:ext cx="5335968" cy="61674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31566C71-A390-4ABD-BF92-77DA905CC0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white">
          <a:xfrm>
            <a:off x="6476400" y="0"/>
            <a:ext cx="11811600" cy="10058400"/>
          </a:xfrm>
          <a:solidFill>
            <a:schemeClr val="bg2"/>
          </a:solidFill>
        </p:spPr>
        <p:txBody>
          <a:bodyPr bIns="86400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BAE85658-D63D-4343-BF39-226D66A9C48A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16027271" y="10057502"/>
            <a:ext cx="839129" cy="229499"/>
          </a:xfrm>
          <a:prstGeom prst="rect">
            <a:avLst/>
          </a:prstGeo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fld id="{A19E9AB1-4F95-4F3D-8C64-B0D02BC66AD1}" type="datetime5">
              <a:rPr lang="en-US" smtClean="0"/>
              <a:pPr/>
              <a:t>27-May-24</a:t>
            </a:fld>
            <a:endParaRPr lang="en-US" dirty="0"/>
          </a:p>
        </p:txBody>
      </p:sp>
      <p:sp>
        <p:nvSpPr>
          <p:cNvPr id="13" name="Foliennummernplatzhalter 13">
            <a:extLst>
              <a:ext uri="{FF2B5EF4-FFF2-40B4-BE49-F238E27FC236}">
                <a16:creationId xmlns:a16="http://schemas.microsoft.com/office/drawing/2014/main" id="{9D9CCD18-5C6A-4523-B4D5-A14BD66116F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7006400" y="10057502"/>
            <a:ext cx="421200" cy="229499"/>
          </a:xfr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r>
              <a:rPr lang="en-US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872640723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542" userDrawn="1">
          <p15:clr>
            <a:srgbClr val="547EBF"/>
          </p15:clr>
        </p15:guide>
        <p15:guide id="2" orient="horz" pos="941" userDrawn="1">
          <p15:clr>
            <a:srgbClr val="547EBF"/>
          </p15:clr>
        </p15:guide>
        <p15:guide id="3" orient="horz" pos="1295" userDrawn="1">
          <p15:clr>
            <a:srgbClr val="547EBF"/>
          </p15:clr>
        </p15:guide>
        <p15:guide id="4" orient="horz" pos="1649" userDrawn="1">
          <p15:clr>
            <a:srgbClr val="547EBF"/>
          </p15:clr>
        </p15:guide>
        <p15:guide id="5" orient="horz" pos="2178" userDrawn="1">
          <p15:clr>
            <a:srgbClr val="547EBF"/>
          </p15:clr>
        </p15:guide>
        <p15:guide id="6" orient="horz" pos="6071" userDrawn="1">
          <p15:clr>
            <a:srgbClr val="547EBF"/>
          </p15:clr>
        </p15:guide>
        <p15:guide id="7" pos="3905" userDrawn="1">
          <p15:clr>
            <a:srgbClr val="547EBF"/>
          </p15:clr>
        </p15:guide>
        <p15:guide id="8" pos="4080" userDrawn="1">
          <p15:clr>
            <a:srgbClr val="547EB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icture 7/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43A20506-97F5-4D54-9860-01CE52B691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0400" y="1493102"/>
            <a:ext cx="6738171" cy="561920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/>
              <a:t>Headline.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9F354E32-5C41-4AF7-8C34-6BEAE6BDFB10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860406" y="2054702"/>
            <a:ext cx="6738165" cy="561920"/>
          </a:xfrm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5400"/>
              </a:lnSpc>
              <a:defRPr lang="en-US" sz="4502" spc="-150" baseline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GB" noProof="0"/>
              <a:t>Subline.</a:t>
            </a:r>
          </a:p>
        </p:txBody>
      </p:sp>
      <p:sp>
        <p:nvSpPr>
          <p:cNvPr id="5" name="Content placeholder left">
            <a:extLst>
              <a:ext uri="{FF2B5EF4-FFF2-40B4-BE49-F238E27FC236}">
                <a16:creationId xmlns:a16="http://schemas.microsoft.com/office/drawing/2014/main" id="{453B9246-E4E9-43C8-BED5-9BF3F4DEDF0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59632" y="3457577"/>
            <a:ext cx="6738939" cy="61674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31566C71-A390-4ABD-BF92-77DA905CC0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white">
          <a:xfrm>
            <a:off x="7879557" y="0"/>
            <a:ext cx="10408443" cy="10058400"/>
          </a:xfrm>
          <a:solidFill>
            <a:schemeClr val="bg2"/>
          </a:solidFill>
        </p:spPr>
        <p:txBody>
          <a:bodyPr bIns="86400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BAE85658-D63D-4343-BF39-226D66A9C48A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16027271" y="10057502"/>
            <a:ext cx="839129" cy="229499"/>
          </a:xfrm>
          <a:prstGeom prst="rect">
            <a:avLst/>
          </a:prstGeo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fld id="{2ECD04F6-42D6-460F-B38E-B2ED5A4E1DEA}" type="datetime5">
              <a:rPr lang="en-US" smtClean="0"/>
              <a:pPr/>
              <a:t>27-May-24</a:t>
            </a:fld>
            <a:endParaRPr lang="en-US" dirty="0"/>
          </a:p>
        </p:txBody>
      </p:sp>
      <p:sp>
        <p:nvSpPr>
          <p:cNvPr id="13" name="Foliennummernplatzhalter 13">
            <a:extLst>
              <a:ext uri="{FF2B5EF4-FFF2-40B4-BE49-F238E27FC236}">
                <a16:creationId xmlns:a16="http://schemas.microsoft.com/office/drawing/2014/main" id="{9D9CCD18-5C6A-4523-B4D5-A14BD66116F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7006400" y="10057502"/>
            <a:ext cx="421200" cy="229499"/>
          </a:xfr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r>
              <a:rPr lang="en-US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979500619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542" userDrawn="1">
          <p15:clr>
            <a:srgbClr val="547EBF"/>
          </p15:clr>
        </p15:guide>
        <p15:guide id="2" orient="horz" pos="941" userDrawn="1">
          <p15:clr>
            <a:srgbClr val="547EBF"/>
          </p15:clr>
        </p15:guide>
        <p15:guide id="3" orient="horz" pos="1295" userDrawn="1">
          <p15:clr>
            <a:srgbClr val="547EBF"/>
          </p15:clr>
        </p15:guide>
        <p15:guide id="4" orient="horz" pos="1649" userDrawn="1">
          <p15:clr>
            <a:srgbClr val="547EBF"/>
          </p15:clr>
        </p15:guide>
        <p15:guide id="5" orient="horz" pos="2178" userDrawn="1">
          <p15:clr>
            <a:srgbClr val="547EBF"/>
          </p15:clr>
        </p15:guide>
        <p15:guide id="6" orient="horz" pos="6071" userDrawn="1">
          <p15:clr>
            <a:srgbClr val="547EBF"/>
          </p15:clr>
        </p15:guide>
        <p15:guide id="7" pos="4787" userDrawn="1">
          <p15:clr>
            <a:srgbClr val="547EBF"/>
          </p15:clr>
        </p15:guide>
        <p15:guide id="8" pos="4962" userDrawn="1">
          <p15:clr>
            <a:srgbClr val="547EB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pictur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52599A72-6539-45A0-A0A3-EE225EDED2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027271" y="9777413"/>
            <a:ext cx="839129" cy="140495"/>
          </a:xfrm>
          <a:prstGeom prst="rect">
            <a:avLst/>
          </a:prstGeom>
        </p:spPr>
        <p:txBody>
          <a:bodyPr/>
          <a:lstStyle/>
          <a:p>
            <a:fld id="{1B74D27B-B656-4A47-8527-97EE305ECFB6}" type="datetime5">
              <a:rPr lang="en-US" smtClean="0"/>
              <a:pPr/>
              <a:t>27-May-24</a:t>
            </a:fld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D4A0E3F2-5283-488A-B967-CBD748F8E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BF70C73C-20B8-45EB-A4B3-E8FCFF6645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0400" y="1493102"/>
            <a:ext cx="16567200" cy="561920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/>
              <a:t>Headline.</a:t>
            </a:r>
          </a:p>
        </p:txBody>
      </p:sp>
      <p:sp>
        <p:nvSpPr>
          <p:cNvPr id="3" name="Picture placeholder">
            <a:extLst>
              <a:ext uri="{FF2B5EF4-FFF2-40B4-BE49-F238E27FC236}">
                <a16:creationId xmlns:a16="http://schemas.microsoft.com/office/drawing/2014/main" id="{18497325-868E-462A-8D08-C0D76EA08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white">
          <a:xfrm>
            <a:off x="859632" y="2897984"/>
            <a:ext cx="16567200" cy="6738936"/>
          </a:xfrm>
          <a:solidFill>
            <a:schemeClr val="bg2"/>
          </a:solidFill>
        </p:spPr>
        <p:txBody>
          <a:bodyPr vert="horz" lIns="0" tIns="0" rIns="0" bIns="864000" rtlCol="0" anchor="ctr">
            <a:noAutofit/>
          </a:bodyPr>
          <a:lstStyle>
            <a:lvl1pPr>
              <a:defRPr lang="en-US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01890662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542" userDrawn="1">
          <p15:clr>
            <a:srgbClr val="547EBF"/>
          </p15:clr>
        </p15:guide>
        <p15:guide id="2" pos="10979" userDrawn="1">
          <p15:clr>
            <a:srgbClr val="547EBF"/>
          </p15:clr>
        </p15:guide>
        <p15:guide id="3" orient="horz" pos="1295" userDrawn="1">
          <p15:clr>
            <a:srgbClr val="547EBF"/>
          </p15:clr>
        </p15:guide>
        <p15:guide id="4" orient="horz" pos="941" userDrawn="1">
          <p15:clr>
            <a:srgbClr val="547EBF"/>
          </p15:clr>
        </p15:guide>
        <p15:guide id="5" orient="horz" pos="1826" userDrawn="1">
          <p15:clr>
            <a:srgbClr val="547EBF"/>
          </p15:clr>
        </p15:guide>
        <p15:guide id="6" orient="horz" pos="6071" userDrawn="1">
          <p15:clr>
            <a:srgbClr val="547EB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BF9E12D6-4FD1-4C57-9822-F2A8D34DED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white">
          <a:xfrm>
            <a:off x="859632" y="1514475"/>
            <a:ext cx="16567968" cy="8122445"/>
          </a:xfrm>
          <a:solidFill>
            <a:schemeClr val="bg2"/>
          </a:solidFill>
        </p:spPr>
        <p:txBody>
          <a:bodyPr bIns="86400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DC030AF-256A-4805-8C2C-818243C6E532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6027271" y="9777413"/>
            <a:ext cx="839129" cy="140495"/>
          </a:xfrm>
          <a:prstGeom prst="rect">
            <a:avLst/>
          </a:prstGeom>
        </p:spPr>
        <p:txBody>
          <a:bodyPr/>
          <a:lstStyle/>
          <a:p>
            <a:fld id="{B1D97B36-C8BD-4760-9668-D30DD75DB332}" type="datetime5">
              <a:rPr lang="en-US" smtClean="0"/>
              <a:pPr/>
              <a:t>27-May-24</a:t>
            </a:fld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82C39B5-91F5-46FD-97CB-C8933B977F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065996371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941" userDrawn="1">
          <p15:clr>
            <a:srgbClr val="547EBF"/>
          </p15:clr>
        </p15:guide>
        <p15:guide id="2" pos="542" userDrawn="1">
          <p15:clr>
            <a:srgbClr val="547EBF"/>
          </p15:clr>
        </p15:guide>
        <p15:guide id="3" pos="10979" userDrawn="1">
          <p15:clr>
            <a:srgbClr val="547EBF"/>
          </p15:clr>
        </p15:guide>
        <p15:guide id="4" orient="horz" pos="6071" userDrawn="1">
          <p15:clr>
            <a:srgbClr val="547EB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picture full scree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>
            <a:extLst>
              <a:ext uri="{FF2B5EF4-FFF2-40B4-BE49-F238E27FC236}">
                <a16:creationId xmlns:a16="http://schemas.microsoft.com/office/drawing/2014/main" id="{439695EB-0B10-4D9B-87C9-8521EA9A2EE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white">
          <a:xfrm>
            <a:off x="0" y="2"/>
            <a:ext cx="18288000" cy="10070309"/>
          </a:xfrm>
          <a:solidFill>
            <a:schemeClr val="bg2"/>
          </a:solidFill>
        </p:spPr>
        <p:txBody>
          <a:bodyPr bIns="86400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F7B97B69-459C-461A-8CC2-694945DA2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Headline.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41DEC34-E824-4F7D-9B12-8412C55FC45B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860403" y="2054702"/>
            <a:ext cx="16567968" cy="561920"/>
          </a:xfrm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5400"/>
              </a:lnSpc>
              <a:defRPr lang="en-US" sz="4502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GB" noProof="0"/>
              <a:t>Subline.</a:t>
            </a:r>
          </a:p>
        </p:txBody>
      </p:sp>
      <p:sp>
        <p:nvSpPr>
          <p:cNvPr id="9" name="Datumsplatzhalter 11" hidden="1">
            <a:extLst>
              <a:ext uri="{FF2B5EF4-FFF2-40B4-BE49-F238E27FC236}">
                <a16:creationId xmlns:a16="http://schemas.microsoft.com/office/drawing/2014/main" id="{9D965082-9605-4D66-BBE5-F41EF7436235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16027271" y="10057502"/>
            <a:ext cx="839129" cy="229499"/>
          </a:xfrm>
          <a:prstGeom prst="rect">
            <a:avLst/>
          </a:prstGeo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fld id="{B3BA6C2A-18F4-43A9-9DEE-F63733BB29A1}" type="datetime5">
              <a:rPr lang="en-US" smtClean="0"/>
              <a:pPr/>
              <a:t>27-May-24</a:t>
            </a:fld>
            <a:endParaRPr lang="en-US" dirty="0"/>
          </a:p>
        </p:txBody>
      </p:sp>
      <p:sp>
        <p:nvSpPr>
          <p:cNvPr id="10" name="Foliennummernplatzhalter 13">
            <a:extLst>
              <a:ext uri="{FF2B5EF4-FFF2-40B4-BE49-F238E27FC236}">
                <a16:creationId xmlns:a16="http://schemas.microsoft.com/office/drawing/2014/main" id="{C3C528DA-EF16-4860-9015-3CF8C6B6679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7006400" y="10057502"/>
            <a:ext cx="421200" cy="229499"/>
          </a:xfr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r>
              <a:rPr lang="en-US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  <p:sp>
        <p:nvSpPr>
          <p:cNvPr id="12" name="Fußzeilenplatzhalter 3" hidden="1">
            <a:extLst>
              <a:ext uri="{FF2B5EF4-FFF2-40B4-BE49-F238E27FC236}">
                <a16:creationId xmlns:a16="http://schemas.microsoft.com/office/drawing/2014/main" id="{4F3B3389-C0C3-462E-81F4-203B7DBC17D0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859632" y="10057502"/>
            <a:ext cx="6738939" cy="140496"/>
          </a:xfrm>
          <a:prstGeom prst="rect">
            <a:avLst/>
          </a:prstGeo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r>
              <a:rPr lang="en-US"/>
              <a:t>umlaut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656640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941" userDrawn="1">
          <p15:clr>
            <a:srgbClr val="547EBF"/>
          </p15:clr>
        </p15:guide>
        <p15:guide id="2" pos="542" userDrawn="1">
          <p15:clr>
            <a:srgbClr val="547EBF"/>
          </p15:clr>
        </p15:guide>
        <p15:guide id="3" pos="10979" userDrawn="1">
          <p15:clr>
            <a:srgbClr val="547EBF"/>
          </p15:clr>
        </p15:guide>
        <p15:guide id="4" orient="horz" pos="1295" userDrawn="1">
          <p15:clr>
            <a:srgbClr val="547EBF"/>
          </p15:clr>
        </p15:guide>
        <p15:guide id="5" orient="horz" pos="1649" userDrawn="1">
          <p15:clr>
            <a:srgbClr val="547EB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full screen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59B10F7A-F4C3-40BF-AB43-F6FD976A5D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white">
          <a:xfrm>
            <a:off x="0" y="2"/>
            <a:ext cx="18288000" cy="10070309"/>
          </a:xfrm>
          <a:solidFill>
            <a:schemeClr val="bg2"/>
          </a:solidFill>
        </p:spPr>
        <p:txBody>
          <a:bodyPr bIns="86400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Datumsplatzhalter 11" hidden="1">
            <a:extLst>
              <a:ext uri="{FF2B5EF4-FFF2-40B4-BE49-F238E27FC236}">
                <a16:creationId xmlns:a16="http://schemas.microsoft.com/office/drawing/2014/main" id="{F062853D-6E9F-4827-872A-CBF1408A6964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16027271" y="10057502"/>
            <a:ext cx="839129" cy="229499"/>
          </a:xfrm>
          <a:prstGeom prst="rect">
            <a:avLst/>
          </a:prstGeo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fld id="{E0F3FC09-16E1-4957-95BA-8532B5B64D0E}" type="datetime5">
              <a:rPr lang="en-US" smtClean="0"/>
              <a:pPr/>
              <a:t>27-May-24</a:t>
            </a:fld>
            <a:endParaRPr lang="en-US" dirty="0"/>
          </a:p>
        </p:txBody>
      </p:sp>
      <p:sp>
        <p:nvSpPr>
          <p:cNvPr id="5" name="Foliennummernplatzhalter 13" hidden="1">
            <a:extLst>
              <a:ext uri="{FF2B5EF4-FFF2-40B4-BE49-F238E27FC236}">
                <a16:creationId xmlns:a16="http://schemas.microsoft.com/office/drawing/2014/main" id="{753F3691-D0E1-4DF6-8311-F9114E97D79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7006400" y="10057502"/>
            <a:ext cx="421200" cy="229499"/>
          </a:xfr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r>
              <a:rPr lang="en-US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  <p:sp>
        <p:nvSpPr>
          <p:cNvPr id="6" name="Fußzeilenplatzhalter 3" hidden="1">
            <a:extLst>
              <a:ext uri="{FF2B5EF4-FFF2-40B4-BE49-F238E27FC236}">
                <a16:creationId xmlns:a16="http://schemas.microsoft.com/office/drawing/2014/main" id="{B934E7D6-CBA9-4830-AD32-548AF65243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59632" y="10057502"/>
            <a:ext cx="6738939" cy="140496"/>
          </a:xfrm>
          <a:prstGeom prst="rect">
            <a:avLst/>
          </a:prstGeo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r>
              <a:rPr lang="en-US"/>
              <a:t>umlaut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744097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subline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7D8CA198-DF4D-4300-9206-06222AFDDC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Headline.</a:t>
            </a:r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1CCFA48F-6197-44CA-AC63-81581760AA6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60401" y="2054700"/>
            <a:ext cx="16567971" cy="561975"/>
          </a:xfrm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5400"/>
              </a:lnSpc>
              <a:spcBef>
                <a:spcPts val="1502"/>
              </a:spcBef>
              <a:defRPr lang="en-US" sz="4502" spc="-150" baseline="0" dirty="0"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ts val="5400"/>
              </a:lnSpc>
              <a:spcBef>
                <a:spcPct val="0"/>
              </a:spcBef>
            </a:pPr>
            <a:r>
              <a:rPr lang="en-GB" noProof="0" dirty="0"/>
              <a:t>Subline.</a:t>
            </a:r>
          </a:p>
        </p:txBody>
      </p:sp>
      <p:sp>
        <p:nvSpPr>
          <p:cNvPr id="7" name="Content placeholder">
            <a:extLst>
              <a:ext uri="{FF2B5EF4-FFF2-40B4-BE49-F238E27FC236}">
                <a16:creationId xmlns:a16="http://schemas.microsoft.com/office/drawing/2014/main" id="{5D168683-281E-4C9D-A07D-0BB7235262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0402" y="3458702"/>
            <a:ext cx="16568739" cy="61782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D6A6890-13D6-495C-B290-FECD4C643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511380458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542" userDrawn="1">
          <p15:clr>
            <a:srgbClr val="547EBF"/>
          </p15:clr>
        </p15:guide>
        <p15:guide id="2" orient="horz" pos="941" userDrawn="1">
          <p15:clr>
            <a:srgbClr val="547EBF"/>
          </p15:clr>
        </p15:guide>
        <p15:guide id="3" orient="horz" pos="1295" userDrawn="1">
          <p15:clr>
            <a:srgbClr val="547EBF"/>
          </p15:clr>
        </p15:guide>
        <p15:guide id="4" orient="horz" pos="1649" userDrawn="1">
          <p15:clr>
            <a:srgbClr val="547EBF"/>
          </p15:clr>
        </p15:guide>
        <p15:guide id="5" pos="10979" userDrawn="1">
          <p15:clr>
            <a:srgbClr val="547EBF"/>
          </p15:clr>
        </p15:guide>
        <p15:guide id="6" orient="horz" pos="2178" userDrawn="1">
          <p15:clr>
            <a:srgbClr val="547EBF"/>
          </p15:clr>
        </p15:guide>
        <p15:guide id="7" orient="horz" pos="6071" userDrawn="1">
          <p15:clr>
            <a:srgbClr val="547EB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>
            <a:extLst>
              <a:ext uri="{FF2B5EF4-FFF2-40B4-BE49-F238E27FC236}">
                <a16:creationId xmlns:a16="http://schemas.microsoft.com/office/drawing/2014/main" id="{59B10F7A-F4C3-40BF-AB43-F6FD976A5D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white">
          <a:xfrm>
            <a:off x="0" y="0"/>
            <a:ext cx="18288000" cy="10287000"/>
          </a:xfrm>
          <a:solidFill>
            <a:schemeClr val="bg2"/>
          </a:solidFill>
        </p:spPr>
        <p:txBody>
          <a:bodyPr bIns="86400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Datumsplatzhalter 11" hidden="1">
            <a:extLst>
              <a:ext uri="{FF2B5EF4-FFF2-40B4-BE49-F238E27FC236}">
                <a16:creationId xmlns:a16="http://schemas.microsoft.com/office/drawing/2014/main" id="{67E6B3DA-020D-468B-9BDE-8363EE5E71BF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16027271" y="10057502"/>
            <a:ext cx="839129" cy="229499"/>
          </a:xfrm>
          <a:prstGeom prst="rect">
            <a:avLst/>
          </a:prstGeo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fld id="{B411D646-99F2-47FA-A14C-E3D72C45B9A4}" type="datetime5">
              <a:rPr lang="en-US" smtClean="0"/>
              <a:pPr/>
              <a:t>27-May-24</a:t>
            </a:fld>
            <a:endParaRPr lang="en-US" dirty="0"/>
          </a:p>
        </p:txBody>
      </p:sp>
      <p:sp>
        <p:nvSpPr>
          <p:cNvPr id="5" name="Foliennummernplatzhalter 13" hidden="1">
            <a:extLst>
              <a:ext uri="{FF2B5EF4-FFF2-40B4-BE49-F238E27FC236}">
                <a16:creationId xmlns:a16="http://schemas.microsoft.com/office/drawing/2014/main" id="{A2CD10E5-C20A-4B1C-BE8C-3F9F04C2F97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7006400" y="10057502"/>
            <a:ext cx="421200" cy="229499"/>
          </a:xfr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r>
              <a:rPr lang="en-US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  <p:sp>
        <p:nvSpPr>
          <p:cNvPr id="6" name="Fußzeilenplatzhalter 3" hidden="1">
            <a:extLst>
              <a:ext uri="{FF2B5EF4-FFF2-40B4-BE49-F238E27FC236}">
                <a16:creationId xmlns:a16="http://schemas.microsoft.com/office/drawing/2014/main" id="{4603051E-F34A-45A1-933E-8B0EACFF2F1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59632" y="10057502"/>
            <a:ext cx="6738939" cy="140496"/>
          </a:xfrm>
          <a:prstGeom prst="rect">
            <a:avLst/>
          </a:prstGeo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r>
              <a:rPr lang="en-US"/>
              <a:t>umlaut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3918"/>
      </p:ext>
    </p:extLst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Hide background">
            <a:extLst>
              <a:ext uri="{FF2B5EF4-FFF2-40B4-BE49-F238E27FC236}">
                <a16:creationId xmlns:a16="http://schemas.microsoft.com/office/drawing/2014/main" id="{2E85EE7B-E591-45D6-A8DA-5582C52DA583}"/>
              </a:ext>
            </a:extLst>
          </p:cNvPr>
          <p:cNvSpPr/>
          <p:nvPr userDrawn="1"/>
        </p:nvSpPr>
        <p:spPr bwMode="white">
          <a:xfrm>
            <a:off x="0" y="10058400"/>
            <a:ext cx="18288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108000" tIns="54000" rIns="108000" bIns="54000" rtlCol="0" anchor="ctr" anchorCtr="0">
            <a:noAutofit/>
          </a:bodyPr>
          <a:lstStyle/>
          <a:p>
            <a:pPr algn="l"/>
            <a:endParaRPr lang="de-DE" sz="2250" dirty="0"/>
          </a:p>
        </p:txBody>
      </p:sp>
      <p:sp>
        <p:nvSpPr>
          <p:cNvPr id="6" name="Picture Placeholder">
            <a:extLst>
              <a:ext uri="{FF2B5EF4-FFF2-40B4-BE49-F238E27FC236}">
                <a16:creationId xmlns:a16="http://schemas.microsoft.com/office/drawing/2014/main" id="{3C5B450E-90E0-40EB-BD8F-1E71C5B35B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white">
          <a:xfrm>
            <a:off x="1422002" y="-3"/>
            <a:ext cx="15444392" cy="9074942"/>
          </a:xfrm>
          <a:solidFill>
            <a:schemeClr val="bg2"/>
          </a:solidFill>
        </p:spPr>
        <p:txBody>
          <a:bodyPr bIns="86400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7" name="Datumsplatzhalter 11" hidden="1">
            <a:extLst>
              <a:ext uri="{FF2B5EF4-FFF2-40B4-BE49-F238E27FC236}">
                <a16:creationId xmlns:a16="http://schemas.microsoft.com/office/drawing/2014/main" id="{8FD791F1-C8DA-4BF2-8DD0-64207141796F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16027271" y="10057502"/>
            <a:ext cx="839129" cy="229499"/>
          </a:xfrm>
          <a:prstGeom prst="rect">
            <a:avLst/>
          </a:prstGeo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fld id="{47FEDC9E-F91F-4821-8BDA-E6768517CFD7}" type="datetime5">
              <a:rPr lang="en-US" smtClean="0"/>
              <a:pPr/>
              <a:t>27-May-24</a:t>
            </a:fld>
            <a:endParaRPr lang="en-US" dirty="0"/>
          </a:p>
        </p:txBody>
      </p:sp>
      <p:sp>
        <p:nvSpPr>
          <p:cNvPr id="38" name="Foliennummernplatzhalter 13" hidden="1">
            <a:extLst>
              <a:ext uri="{FF2B5EF4-FFF2-40B4-BE49-F238E27FC236}">
                <a16:creationId xmlns:a16="http://schemas.microsoft.com/office/drawing/2014/main" id="{11DA70B1-5228-427C-BD43-73FC7F2315C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7006400" y="10057502"/>
            <a:ext cx="421200" cy="229499"/>
          </a:xfr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r>
              <a:rPr lang="en-US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  <p:sp>
        <p:nvSpPr>
          <p:cNvPr id="39" name="Fußzeilenplatzhalter 3" hidden="1">
            <a:extLst>
              <a:ext uri="{FF2B5EF4-FFF2-40B4-BE49-F238E27FC236}">
                <a16:creationId xmlns:a16="http://schemas.microsoft.com/office/drawing/2014/main" id="{D723A2BA-C686-43FF-BF82-A1EA845D035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59632" y="10057502"/>
            <a:ext cx="6738939" cy="140496"/>
          </a:xfrm>
          <a:prstGeom prst="rect">
            <a:avLst/>
          </a:prstGeo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r>
              <a:rPr lang="en-US"/>
              <a:t>umlaut master</a:t>
            </a:r>
            <a:endParaRPr lang="en-US" dirty="0"/>
          </a:p>
        </p:txBody>
      </p:sp>
      <p:sp>
        <p:nvSpPr>
          <p:cNvPr id="41" name="Gradient deco">
            <a:extLst>
              <a:ext uri="{FF2B5EF4-FFF2-40B4-BE49-F238E27FC236}">
                <a16:creationId xmlns:a16="http://schemas.microsoft.com/office/drawing/2014/main" id="{90DC46A6-54DF-4FF8-B83A-9AF28B27E68A}"/>
              </a:ext>
            </a:extLst>
          </p:cNvPr>
          <p:cNvSpPr>
            <a:spLocks/>
          </p:cNvSpPr>
          <p:nvPr userDrawn="1"/>
        </p:nvSpPr>
        <p:spPr bwMode="white">
          <a:xfrm rot="16200000">
            <a:off x="7821572" y="1253372"/>
            <a:ext cx="1212057" cy="168552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</a:schemeClr>
              </a:gs>
              <a:gs pos="15000">
                <a:schemeClr val="accent2">
                  <a:lumMod val="95000"/>
                  <a:lumOff val="5000"/>
                </a:schemeClr>
              </a:gs>
              <a:gs pos="75000">
                <a:schemeClr val="accent5"/>
              </a:gs>
              <a:gs pos="60000">
                <a:schemeClr val="accent4"/>
              </a:gs>
              <a:gs pos="40000">
                <a:schemeClr val="accent3"/>
              </a:gs>
              <a:gs pos="100000">
                <a:schemeClr val="accent6"/>
              </a:gs>
            </a:gsLst>
            <a:lin ang="5400000" scaled="1"/>
          </a:gradFill>
          <a:ln>
            <a:noFill/>
          </a:ln>
        </p:spPr>
        <p:txBody>
          <a:bodyPr wrap="square" lIns="108000" tIns="54000" rIns="108000" bIns="54000" rtlCol="0" anchor="ctr" anchorCtr="0">
            <a:noAutofit/>
          </a:bodyPr>
          <a:lstStyle/>
          <a:p>
            <a:pPr algn="l"/>
            <a:endParaRPr lang="de-DE" sz="2250" dirty="0"/>
          </a:p>
        </p:txBody>
      </p:sp>
    </p:spTree>
    <p:extLst>
      <p:ext uri="{BB962C8B-B14F-4D97-AF65-F5344CB8AC3E}">
        <p14:creationId xmlns:p14="http://schemas.microsoft.com/office/powerpoint/2010/main" val="1975174896"/>
      </p:ext>
    </p:extLst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7091472-DC0C-48C8-9954-9ACAFB3964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9507" y="1493047"/>
            <a:ext cx="12353925" cy="6738938"/>
          </a:xfrm>
          <a:prstGeom prst="rect">
            <a:avLst/>
          </a:prstGeom>
        </p:spPr>
        <p:txBody>
          <a:bodyPr anchor="ctr"/>
          <a:lstStyle>
            <a:lvl1pPr defTabSz="1404018">
              <a:lnSpc>
                <a:spcPct val="110000"/>
              </a:lnSpc>
              <a:spcBef>
                <a:spcPts val="0"/>
              </a:spcBef>
              <a:defRPr sz="9000" spc="-360" baseline="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This is a divider</a:t>
            </a:r>
            <a:br>
              <a:rPr lang="en-GB" noProof="0"/>
            </a:br>
            <a:r>
              <a:rPr lang="en-GB" noProof="0"/>
              <a:t>for the next chapter.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6BE98E-5FEF-4A27-89F1-685505AB3B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027271" y="8793901"/>
            <a:ext cx="839129" cy="140495"/>
          </a:xfrm>
          <a:prstGeom prst="rect">
            <a:avLst/>
          </a:prstGeom>
        </p:spPr>
        <p:txBody>
          <a:bodyPr/>
          <a:lstStyle/>
          <a:p>
            <a:fld id="{C1207313-15A6-4449-8620-5D51EB1C7499}" type="datetime5">
              <a:rPr lang="en-US" smtClean="0"/>
              <a:pPr/>
              <a:t>27-May-24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60AB9D-DB9F-4732-9CA9-B324B3844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006400" y="8793904"/>
            <a:ext cx="421200" cy="140495"/>
          </a:xfrm>
        </p:spPr>
        <p:txBody>
          <a:bodyPr/>
          <a:lstStyle/>
          <a:p>
            <a:r>
              <a:rPr lang="en-GB" noProof="0"/>
              <a:t> </a:t>
            </a:r>
            <a:fld id="{88297537-EBEC-4AF2-8220-0B89E7D94141}" type="slidenum">
              <a:rPr lang="en-GB" b="0" noProof="0" smtClean="0"/>
              <a:pPr/>
              <a:t>‹#›</a:t>
            </a:fld>
            <a:endParaRPr lang="en-GB" b="0" noProof="0" dirty="0"/>
          </a:p>
        </p:txBody>
      </p:sp>
      <p:sp>
        <p:nvSpPr>
          <p:cNvPr id="29" name="Masterfeld Status DE" hidden="1">
            <a:extLst>
              <a:ext uri="{FF2B5EF4-FFF2-40B4-BE49-F238E27FC236}">
                <a16:creationId xmlns:a16="http://schemas.microsoft.com/office/drawing/2014/main" id="{3A8C21B9-6CF3-45AE-9D58-962D0DD3E96B}"/>
              </a:ext>
            </a:extLst>
          </p:cNvPr>
          <p:cNvSpPr>
            <a:spLocks/>
          </p:cNvSpPr>
          <p:nvPr userDrawn="1">
            <p:custDataLst>
              <p:tags r:id="rId1"/>
            </p:custDataLst>
          </p:nvPr>
        </p:nvSpPr>
        <p:spPr>
          <a:xfrm>
            <a:off x="13831200" y="8793808"/>
            <a:ext cx="2192229" cy="140495"/>
          </a:xfrm>
          <a:prstGeom prst="rect">
            <a:avLst/>
          </a:prstGeom>
        </p:spPr>
        <p:txBody>
          <a:bodyPr vert="horz" lIns="0" tIns="0" rIns="0" bIns="0" rtlCol="0" anchor="ctr"/>
          <a:lstStyle/>
          <a:p>
            <a:pPr lvl="0" algn="r">
              <a:lnSpc>
                <a:spcPct val="100000"/>
              </a:lnSpc>
            </a:pPr>
            <a:r>
              <a:rPr lang="fr-FR" sz="902" b="1" noProof="0">
                <a:latin typeface="+mj-lt"/>
              </a:rPr>
              <a:t>internal</a:t>
            </a:r>
            <a:endParaRPr lang="fr-FR" sz="902" b="1" noProof="0" dirty="0">
              <a:latin typeface="+mj-lt"/>
            </a:endParaRPr>
          </a:p>
        </p:txBody>
      </p:sp>
      <p:sp>
        <p:nvSpPr>
          <p:cNvPr id="30" name="Masterfeld Status BEN" hidden="1">
            <a:extLst>
              <a:ext uri="{FF2B5EF4-FFF2-40B4-BE49-F238E27FC236}">
                <a16:creationId xmlns:a16="http://schemas.microsoft.com/office/drawing/2014/main" id="{86268C2F-9918-43EA-A9FC-CC716F9E56C2}"/>
              </a:ext>
            </a:extLst>
          </p:cNvPr>
          <p:cNvSpPr>
            <a:spLocks/>
          </p:cNvSpPr>
          <p:nvPr userDrawn="1">
            <p:custDataLst>
              <p:tags r:id="rId2"/>
            </p:custDataLst>
          </p:nvPr>
        </p:nvSpPr>
        <p:spPr>
          <a:xfrm>
            <a:off x="13831200" y="8793808"/>
            <a:ext cx="2192229" cy="140495"/>
          </a:xfrm>
          <a:prstGeom prst="rect">
            <a:avLst/>
          </a:prstGeom>
        </p:spPr>
        <p:txBody>
          <a:bodyPr vert="horz" lIns="0" tIns="0" rIns="0" bIns="0" rtlCol="0" anchor="ctr"/>
          <a:lstStyle/>
          <a:p>
            <a:pPr lvl="0" algn="r">
              <a:lnSpc>
                <a:spcPct val="100000"/>
              </a:lnSpc>
            </a:pPr>
            <a:r>
              <a:rPr lang="fr-FR" sz="902" b="1" noProof="0">
                <a:latin typeface="+mj-lt"/>
              </a:rPr>
              <a:t>internal</a:t>
            </a:r>
            <a:endParaRPr lang="fr-FR" sz="902" b="1" noProof="0" dirty="0">
              <a:latin typeface="+mj-lt"/>
            </a:endParaRPr>
          </a:p>
        </p:txBody>
      </p:sp>
      <p:sp>
        <p:nvSpPr>
          <p:cNvPr id="31" name="Masterfeld Status AEN">
            <a:extLst>
              <a:ext uri="{FF2B5EF4-FFF2-40B4-BE49-F238E27FC236}">
                <a16:creationId xmlns:a16="http://schemas.microsoft.com/office/drawing/2014/main" id="{EA30D158-BAFF-4475-9F3D-34A61C549877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13831200" y="8793808"/>
            <a:ext cx="2192229" cy="140495"/>
          </a:xfrm>
          <a:prstGeom prst="rect">
            <a:avLst/>
          </a:prstGeom>
        </p:spPr>
        <p:txBody>
          <a:bodyPr vert="horz" lIns="0" tIns="0" rIns="0" bIns="0" rtlCol="0" anchor="ctr"/>
          <a:lstStyle/>
          <a:p>
            <a:pPr lvl="0" algn="r">
              <a:lnSpc>
                <a:spcPct val="100000"/>
              </a:lnSpc>
            </a:pPr>
            <a:r>
              <a:rPr lang="fr-FR" sz="902" b="1" noProof="0">
                <a:latin typeface="+mj-lt"/>
              </a:rPr>
              <a:t>internal</a:t>
            </a:r>
            <a:endParaRPr lang="fr-FR" sz="902" b="1" noProof="0" dirty="0">
              <a:latin typeface="+mj-lt"/>
            </a:endParaRPr>
          </a:p>
        </p:txBody>
      </p:sp>
      <p:sp>
        <p:nvSpPr>
          <p:cNvPr id="33" name="Masterfeld Status FR" hidden="1">
            <a:extLst>
              <a:ext uri="{FF2B5EF4-FFF2-40B4-BE49-F238E27FC236}">
                <a16:creationId xmlns:a16="http://schemas.microsoft.com/office/drawing/2014/main" id="{C0336C39-DCF2-49E7-8B84-C36CDA6BDA1F}"/>
              </a:ext>
            </a:extLst>
          </p:cNvPr>
          <p:cNvSpPr>
            <a:spLocks/>
          </p:cNvSpPr>
          <p:nvPr userDrawn="1">
            <p:custDataLst>
              <p:tags r:id="rId4"/>
            </p:custDataLst>
          </p:nvPr>
        </p:nvSpPr>
        <p:spPr>
          <a:xfrm>
            <a:off x="13831200" y="8793808"/>
            <a:ext cx="2192229" cy="140495"/>
          </a:xfrm>
          <a:prstGeom prst="rect">
            <a:avLst/>
          </a:prstGeom>
        </p:spPr>
        <p:txBody>
          <a:bodyPr vert="horz" lIns="0" tIns="0" rIns="0" bIns="0" rtlCol="0" anchor="ctr"/>
          <a:lstStyle/>
          <a:p>
            <a:pPr lvl="0" algn="r">
              <a:lnSpc>
                <a:spcPct val="100000"/>
              </a:lnSpc>
            </a:pPr>
            <a:r>
              <a:rPr lang="fr-FR" sz="902" b="1" noProof="0">
                <a:latin typeface="+mj-lt"/>
              </a:rPr>
              <a:t>internal</a:t>
            </a:r>
            <a:endParaRPr lang="fr-FR" sz="902" b="1" noProof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2372697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2312" userDrawn="1">
          <p15:clr>
            <a:srgbClr val="547EBF"/>
          </p15:clr>
        </p15:guide>
        <p15:guide id="2" orient="horz" pos="941" userDrawn="1">
          <p15:clr>
            <a:srgbClr val="547EBF"/>
          </p15:clr>
        </p15:guide>
        <p15:guide id="3" pos="10094" userDrawn="1">
          <p15:clr>
            <a:srgbClr val="547EBF"/>
          </p15:clr>
        </p15:guide>
        <p15:guide id="4" orient="horz" pos="5186" userDrawn="1">
          <p15:clr>
            <a:srgbClr val="547EB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urple decoration">
            <a:extLst>
              <a:ext uri="{FF2B5EF4-FFF2-40B4-BE49-F238E27FC236}">
                <a16:creationId xmlns:a16="http://schemas.microsoft.com/office/drawing/2014/main" id="{73EE5BAE-1042-4E8F-AF6E-C4505F21DC63}"/>
              </a:ext>
            </a:extLst>
          </p:cNvPr>
          <p:cNvSpPr>
            <a:spLocks/>
          </p:cNvSpPr>
          <p:nvPr/>
        </p:nvSpPr>
        <p:spPr bwMode="white">
          <a:xfrm>
            <a:off x="5" y="1493045"/>
            <a:ext cx="18287997" cy="758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2"/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F6937DBD-AE79-4418-97FA-D9AF9C7D99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9512" y="1493047"/>
            <a:ext cx="12353922" cy="6738938"/>
          </a:xfrm>
          <a:prstGeom prst="rect">
            <a:avLst/>
          </a:prstGeom>
        </p:spPr>
        <p:txBody>
          <a:bodyPr anchor="ctr"/>
          <a:lstStyle>
            <a:lvl1pPr defTabSz="1404018">
              <a:lnSpc>
                <a:spcPct val="110000"/>
              </a:lnSpc>
              <a:spcBef>
                <a:spcPts val="0"/>
              </a:spcBef>
              <a:defRPr sz="9000" spc="-360" baseline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This is a divider</a:t>
            </a:r>
            <a:br>
              <a:rPr lang="en-GB" noProof="0"/>
            </a:br>
            <a:r>
              <a:rPr lang="en-GB" noProof="0"/>
              <a:t>for the next chapter.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0FC27D-FAE5-4A88-BF1B-A24E117A5B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027271" y="8793901"/>
            <a:ext cx="839129" cy="140495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200838BB-4381-4794-A685-28F916D57EB4}" type="datetime5">
              <a:rPr lang="en-US" smtClean="0"/>
              <a:pPr/>
              <a:t>27-May-24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53390B-F3F2-4A53-8918-47AFE442B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006400" y="8793904"/>
            <a:ext cx="421200" cy="14049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 </a:t>
            </a:r>
            <a:fld id="{88297537-EBEC-4AF2-8220-0B89E7D94141}" type="slidenum">
              <a:rPr lang="en-GB" b="0" smtClean="0"/>
              <a:pPr/>
              <a:t>‹#›</a:t>
            </a:fld>
            <a:endParaRPr lang="en-GB" b="0" dirty="0"/>
          </a:p>
        </p:txBody>
      </p:sp>
      <p:sp>
        <p:nvSpPr>
          <p:cNvPr id="19" name="Masterfeld Status DE" hidden="1">
            <a:extLst>
              <a:ext uri="{FF2B5EF4-FFF2-40B4-BE49-F238E27FC236}">
                <a16:creationId xmlns:a16="http://schemas.microsoft.com/office/drawing/2014/main" id="{42CFEC6E-AD53-4676-8B03-E1CFE869D495}"/>
              </a:ext>
            </a:extLst>
          </p:cNvPr>
          <p:cNvSpPr>
            <a:spLocks/>
          </p:cNvSpPr>
          <p:nvPr userDrawn="1">
            <p:custDataLst>
              <p:tags r:id="rId1"/>
            </p:custDataLst>
          </p:nvPr>
        </p:nvSpPr>
        <p:spPr>
          <a:xfrm>
            <a:off x="13831200" y="8793808"/>
            <a:ext cx="2192229" cy="140495"/>
          </a:xfrm>
          <a:prstGeom prst="rect">
            <a:avLst/>
          </a:prstGeom>
        </p:spPr>
        <p:txBody>
          <a:bodyPr vert="horz" lIns="0" tIns="0" rIns="0" bIns="0" rtlCol="0" anchor="ctr"/>
          <a:lstStyle/>
          <a:p>
            <a:pPr lvl="0" algn="r">
              <a:lnSpc>
                <a:spcPct val="100000"/>
              </a:lnSpc>
            </a:pPr>
            <a:r>
              <a:rPr lang="fr-FR" sz="902" b="1" noProof="0">
                <a:solidFill>
                  <a:schemeClr val="bg1"/>
                </a:solidFill>
                <a:latin typeface="+mj-lt"/>
              </a:rPr>
              <a:t>internal</a:t>
            </a:r>
            <a:endParaRPr lang="fr-FR" sz="902" b="1" noProof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Masterfeld Status BEN" hidden="1">
            <a:extLst>
              <a:ext uri="{FF2B5EF4-FFF2-40B4-BE49-F238E27FC236}">
                <a16:creationId xmlns:a16="http://schemas.microsoft.com/office/drawing/2014/main" id="{500F0F84-7B40-4692-969A-32FA08803E40}"/>
              </a:ext>
            </a:extLst>
          </p:cNvPr>
          <p:cNvSpPr>
            <a:spLocks/>
          </p:cNvSpPr>
          <p:nvPr userDrawn="1">
            <p:custDataLst>
              <p:tags r:id="rId2"/>
            </p:custDataLst>
          </p:nvPr>
        </p:nvSpPr>
        <p:spPr>
          <a:xfrm>
            <a:off x="13831200" y="8793808"/>
            <a:ext cx="2192229" cy="140495"/>
          </a:xfrm>
          <a:prstGeom prst="rect">
            <a:avLst/>
          </a:prstGeom>
        </p:spPr>
        <p:txBody>
          <a:bodyPr vert="horz" lIns="0" tIns="0" rIns="0" bIns="0" rtlCol="0" anchor="ctr"/>
          <a:lstStyle/>
          <a:p>
            <a:pPr lvl="0" algn="r">
              <a:lnSpc>
                <a:spcPct val="100000"/>
              </a:lnSpc>
            </a:pPr>
            <a:r>
              <a:rPr lang="fr-FR" sz="902" b="1" noProof="0">
                <a:solidFill>
                  <a:schemeClr val="bg1"/>
                </a:solidFill>
                <a:latin typeface="+mj-lt"/>
              </a:rPr>
              <a:t>internal</a:t>
            </a:r>
            <a:endParaRPr lang="fr-FR" sz="902" b="1" noProof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Masterfeld Status AEN">
            <a:extLst>
              <a:ext uri="{FF2B5EF4-FFF2-40B4-BE49-F238E27FC236}">
                <a16:creationId xmlns:a16="http://schemas.microsoft.com/office/drawing/2014/main" id="{773A2985-C2DF-4037-BC74-4D080B3F3CF5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13831200" y="8793808"/>
            <a:ext cx="2192229" cy="140495"/>
          </a:xfrm>
          <a:prstGeom prst="rect">
            <a:avLst/>
          </a:prstGeom>
        </p:spPr>
        <p:txBody>
          <a:bodyPr vert="horz" lIns="0" tIns="0" rIns="0" bIns="0" rtlCol="0" anchor="ctr"/>
          <a:lstStyle/>
          <a:p>
            <a:pPr lvl="0" algn="r">
              <a:lnSpc>
                <a:spcPct val="100000"/>
              </a:lnSpc>
            </a:pPr>
            <a:r>
              <a:rPr lang="fr-FR" sz="902" b="1" noProof="0">
                <a:solidFill>
                  <a:schemeClr val="bg1"/>
                </a:solidFill>
                <a:latin typeface="+mj-lt"/>
              </a:rPr>
              <a:t>internal</a:t>
            </a:r>
            <a:endParaRPr lang="fr-FR" sz="902" b="1" noProof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Masterfeld Status FR" hidden="1">
            <a:extLst>
              <a:ext uri="{FF2B5EF4-FFF2-40B4-BE49-F238E27FC236}">
                <a16:creationId xmlns:a16="http://schemas.microsoft.com/office/drawing/2014/main" id="{D3A06864-BB7B-4B1C-9E44-4156602E54EB}"/>
              </a:ext>
            </a:extLst>
          </p:cNvPr>
          <p:cNvSpPr>
            <a:spLocks/>
          </p:cNvSpPr>
          <p:nvPr userDrawn="1">
            <p:custDataLst>
              <p:tags r:id="rId4"/>
            </p:custDataLst>
          </p:nvPr>
        </p:nvSpPr>
        <p:spPr>
          <a:xfrm>
            <a:off x="13831200" y="8793808"/>
            <a:ext cx="2192229" cy="140495"/>
          </a:xfrm>
          <a:prstGeom prst="rect">
            <a:avLst/>
          </a:prstGeom>
        </p:spPr>
        <p:txBody>
          <a:bodyPr vert="horz" lIns="0" tIns="0" rIns="0" bIns="0" rtlCol="0" anchor="ctr"/>
          <a:lstStyle/>
          <a:p>
            <a:pPr lvl="0" algn="r">
              <a:lnSpc>
                <a:spcPct val="100000"/>
              </a:lnSpc>
            </a:pPr>
            <a:r>
              <a:rPr lang="fr-FR" sz="902" b="1" noProof="0">
                <a:solidFill>
                  <a:schemeClr val="bg1"/>
                </a:solidFill>
                <a:latin typeface="+mj-lt"/>
              </a:rPr>
              <a:t>internal</a:t>
            </a:r>
            <a:endParaRPr lang="fr-FR" sz="902" b="1" noProof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6974192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2312" userDrawn="1">
          <p15:clr>
            <a:srgbClr val="547EBF"/>
          </p15:clr>
        </p15:guide>
        <p15:guide id="2" pos="10094" userDrawn="1">
          <p15:clr>
            <a:srgbClr val="547EBF"/>
          </p15:clr>
        </p15:guide>
        <p15:guide id="3" orient="horz" pos="941" userDrawn="1">
          <p15:clr>
            <a:srgbClr val="547EBF"/>
          </p15:clr>
        </p15:guide>
        <p15:guide id="4" orient="horz" pos="5186" userDrawn="1">
          <p15:clr>
            <a:srgbClr val="547EB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nchline sub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24EEFEB8-BF4B-45C9-B78F-AC0F1992D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509" y="1493045"/>
            <a:ext cx="12357762" cy="3931442"/>
          </a:xfrm>
          <a:prstGeom prst="rect">
            <a:avLst/>
          </a:prstGeom>
        </p:spPr>
        <p:txBody>
          <a:bodyPr anchor="b"/>
          <a:lstStyle>
            <a:lvl1pPr defTabSz="1404018">
              <a:lnSpc>
                <a:spcPct val="110000"/>
              </a:lnSpc>
              <a:defRPr sz="9000" spc="-360" baseline="0"/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4E0A1CBB-6A64-4C8A-99CC-72A9958F3A9E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3669507" y="5705475"/>
            <a:ext cx="12353925" cy="1123950"/>
          </a:xfrm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>
              <a:defRPr lang="en-US" sz="3000" spc="-150" baseline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GB" noProof="0"/>
              <a:t>Subline.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81B2F2-0AC9-4827-BBD7-622448FF026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6027271" y="9777413"/>
            <a:ext cx="839129" cy="140495"/>
          </a:xfrm>
          <a:prstGeom prst="rect">
            <a:avLst/>
          </a:prstGeom>
        </p:spPr>
        <p:txBody>
          <a:bodyPr/>
          <a:lstStyle/>
          <a:p>
            <a:fld id="{EAB9DA64-55B8-41D3-8401-ABA290749D2A}" type="datetime5">
              <a:rPr lang="en-US" smtClean="0"/>
              <a:pPr/>
              <a:t>27-May-24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E238AB-98FD-4AF0-B39B-7C51C6A7A69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 noProof="0"/>
              <a:t> </a:t>
            </a:r>
            <a:fld id="{88297537-EBEC-4AF2-8220-0B89E7D94141}" type="slidenum">
              <a:rPr lang="en-GB" b="0" noProof="0" smtClean="0"/>
              <a:pPr/>
              <a:t>‹#›</a:t>
            </a:fld>
            <a:endParaRPr lang="en-GB" b="0" noProof="0" dirty="0"/>
          </a:p>
        </p:txBody>
      </p:sp>
    </p:spTree>
    <p:extLst>
      <p:ext uri="{BB962C8B-B14F-4D97-AF65-F5344CB8AC3E}">
        <p14:creationId xmlns:p14="http://schemas.microsoft.com/office/powerpoint/2010/main" val="3223254720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2312" userDrawn="1">
          <p15:clr>
            <a:srgbClr val="547EBF"/>
          </p15:clr>
        </p15:guide>
        <p15:guide id="2" pos="10094" userDrawn="1">
          <p15:clr>
            <a:srgbClr val="547EBF"/>
          </p15:clr>
        </p15:guide>
        <p15:guide id="3" orient="horz" pos="941" userDrawn="1">
          <p15:clr>
            <a:srgbClr val="547EBF"/>
          </p15:clr>
        </p15:guide>
        <p15:guide id="4" orient="horz" pos="3417" userDrawn="1">
          <p15:clr>
            <a:srgbClr val="547EBF"/>
          </p15:clr>
        </p15:guide>
        <p15:guide id="5" orient="horz" pos="3594" userDrawn="1">
          <p15:clr>
            <a:srgbClr val="547EBF"/>
          </p15:clr>
        </p15:guide>
        <p15:guide id="6" orient="horz" pos="4302" userDrawn="1">
          <p15:clr>
            <a:srgbClr val="547EB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s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EA23506-E435-4630-9F5D-776C453DF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609" y="1493047"/>
            <a:ext cx="15444789" cy="5336381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10000"/>
              </a:lnSpc>
              <a:defRPr sz="9000" spc="-360" baseline="0"/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4AA569-D9AC-4FAE-A722-5E03C538B4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027271" y="9777413"/>
            <a:ext cx="839129" cy="140495"/>
          </a:xfrm>
          <a:prstGeom prst="rect">
            <a:avLst/>
          </a:prstGeom>
        </p:spPr>
        <p:txBody>
          <a:bodyPr/>
          <a:lstStyle/>
          <a:p>
            <a:fld id="{2DB6485E-64FF-46B8-9C62-40BB737BA2DF}" type="datetime5">
              <a:rPr lang="en-US" smtClean="0"/>
              <a:pPr/>
              <a:t>27-May-24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399D05-442F-45A8-B991-4381FAB07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noProof="0"/>
              <a:t> </a:t>
            </a:r>
            <a:fld id="{88297537-EBEC-4AF2-8220-0B89E7D94141}" type="slidenum">
              <a:rPr lang="en-GB" b="0" noProof="0" smtClean="0"/>
              <a:pPr/>
              <a:t>‹#›</a:t>
            </a:fld>
            <a:endParaRPr lang="en-GB" b="0" noProof="0" dirty="0"/>
          </a:p>
        </p:txBody>
      </p:sp>
    </p:spTree>
    <p:extLst>
      <p:ext uri="{BB962C8B-B14F-4D97-AF65-F5344CB8AC3E}">
        <p14:creationId xmlns:p14="http://schemas.microsoft.com/office/powerpoint/2010/main" val="1805379263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896" userDrawn="1">
          <p15:clr>
            <a:srgbClr val="547EBF"/>
          </p15:clr>
        </p15:guide>
        <p15:guide id="2" pos="10625" userDrawn="1">
          <p15:clr>
            <a:srgbClr val="547EBF"/>
          </p15:clr>
        </p15:guide>
        <p15:guide id="3" orient="horz" pos="941" userDrawn="1">
          <p15:clr>
            <a:srgbClr val="547EBF"/>
          </p15:clr>
        </p15:guide>
        <p15:guide id="4" orient="horz" pos="4302" userDrawn="1">
          <p15:clr>
            <a:srgbClr val="547EB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with auth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r placeholder">
            <a:extLst>
              <a:ext uri="{FF2B5EF4-FFF2-40B4-BE49-F238E27FC236}">
                <a16:creationId xmlns:a16="http://schemas.microsoft.com/office/drawing/2014/main" id="{3F291CA8-253D-4EBF-A9D0-1F77A1A8E6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9632" y="8512973"/>
            <a:ext cx="16567968" cy="561974"/>
          </a:xfrm>
        </p:spPr>
        <p:txBody>
          <a:bodyPr anchor="b"/>
          <a:lstStyle>
            <a:lvl1pPr>
              <a:defRPr sz="3000" spc="-150" baseline="0">
                <a:latin typeface="+mj-lt"/>
              </a:defRPr>
            </a:lvl1pPr>
          </a:lstStyle>
          <a:p>
            <a:pPr lvl="0"/>
            <a:r>
              <a:rPr lang="en-GB" noProof="0"/>
              <a:t>Author</a:t>
            </a:r>
          </a:p>
        </p:txBody>
      </p:sp>
      <p:sp>
        <p:nvSpPr>
          <p:cNvPr id="7" name="Citation placeholder">
            <a:extLst>
              <a:ext uri="{FF2B5EF4-FFF2-40B4-BE49-F238E27FC236}">
                <a16:creationId xmlns:a16="http://schemas.microsoft.com/office/drawing/2014/main" id="{1797EC38-EB5F-4F6B-8C2E-BAF1BAC527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9634" y="2897984"/>
            <a:ext cx="16567971" cy="5333999"/>
          </a:xfrm>
        </p:spPr>
        <p:txBody>
          <a:bodyPr anchor="ctr"/>
          <a:lstStyle>
            <a:lvl1pPr algn="ctr">
              <a:lnSpc>
                <a:spcPct val="110000"/>
              </a:lnSpc>
              <a:spcBef>
                <a:spcPts val="0"/>
              </a:spcBef>
              <a:defRPr sz="9000" spc="-360" baseline="0">
                <a:latin typeface="Umlaut Black" panose="00000A00000000000000" pitchFamily="50" charset="0"/>
              </a:defRPr>
            </a:lvl1pPr>
          </a:lstStyle>
          <a:p>
            <a:pPr lvl="0"/>
            <a:r>
              <a:rPr lang="en-GB" noProof="0"/>
              <a:t>»Citation here«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ACC407-D992-45DE-8A2E-4F4529EE43C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6027271" y="9777413"/>
            <a:ext cx="839129" cy="140495"/>
          </a:xfrm>
          <a:prstGeom prst="rect">
            <a:avLst/>
          </a:prstGeom>
        </p:spPr>
        <p:txBody>
          <a:bodyPr/>
          <a:lstStyle/>
          <a:p>
            <a:fld id="{4B92AEEC-F551-4018-9F7C-881D42EF7AEA}" type="datetime5">
              <a:rPr lang="en-US" smtClean="0"/>
              <a:pPr/>
              <a:t>27-May-24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84D588-D42B-42EE-96A9-AD3B2F23D2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859632" y="9777411"/>
            <a:ext cx="6738939" cy="140496"/>
          </a:xfrm>
          <a:prstGeom prst="rect">
            <a:avLst/>
          </a:prstGeom>
        </p:spPr>
        <p:txBody>
          <a:bodyPr/>
          <a:lstStyle/>
          <a:p>
            <a:r>
              <a:rPr lang="en-GB" noProof="0"/>
              <a:t>umlaut master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54BB7-C58B-4AE6-9F13-8D0197CF006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 noProof="0"/>
              <a:t> </a:t>
            </a:r>
            <a:fld id="{88297537-EBEC-4AF2-8220-0B89E7D94141}" type="slidenum">
              <a:rPr lang="en-GB" b="0" noProof="0" smtClean="0"/>
              <a:pPr/>
              <a:t>‹#›</a:t>
            </a:fld>
            <a:endParaRPr lang="en-GB" b="0" noProof="0" dirty="0"/>
          </a:p>
        </p:txBody>
      </p:sp>
    </p:spTree>
    <p:extLst>
      <p:ext uri="{BB962C8B-B14F-4D97-AF65-F5344CB8AC3E}">
        <p14:creationId xmlns:p14="http://schemas.microsoft.com/office/powerpoint/2010/main" val="1943006478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1826" userDrawn="1">
          <p15:clr>
            <a:srgbClr val="547EBF"/>
          </p15:clr>
        </p15:guide>
        <p15:guide id="2" orient="horz" pos="5186" userDrawn="1">
          <p15:clr>
            <a:srgbClr val="547EBF"/>
          </p15:clr>
        </p15:guide>
        <p15:guide id="3" orient="horz" pos="5363" userDrawn="1">
          <p15:clr>
            <a:srgbClr val="547EBF"/>
          </p15:clr>
        </p15:guide>
        <p15:guide id="4" orient="horz" pos="5717" userDrawn="1">
          <p15:clr>
            <a:srgbClr val="547EBF"/>
          </p15:clr>
        </p15:guide>
        <p15:guide id="5" pos="542" userDrawn="1">
          <p15:clr>
            <a:srgbClr val="547EBF"/>
          </p15:clr>
        </p15:guide>
        <p15:guide id="6" pos="10979" userDrawn="1">
          <p15:clr>
            <a:srgbClr val="547EB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long with auth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EA23506-E435-4630-9F5D-776C453DF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634" y="2897986"/>
            <a:ext cx="13758861" cy="4772024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10000"/>
              </a:lnSpc>
              <a:spcBef>
                <a:spcPts val="1502"/>
              </a:spcBef>
              <a:defRPr sz="4502" baseline="0"/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5" name="Autor placeholder">
            <a:extLst>
              <a:ext uri="{FF2B5EF4-FFF2-40B4-BE49-F238E27FC236}">
                <a16:creationId xmlns:a16="http://schemas.microsoft.com/office/drawing/2014/main" id="{3F291CA8-253D-4EBF-A9D0-1F77A1A8E6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9632" y="8512970"/>
            <a:ext cx="16567968" cy="561975"/>
          </a:xfrm>
        </p:spPr>
        <p:txBody>
          <a:bodyPr wrap="none" anchor="b"/>
          <a:lstStyle>
            <a:lvl1pPr>
              <a:tabLst>
                <a:tab pos="7272429" algn="l"/>
              </a:tabLst>
              <a:defRPr sz="3000" spc="-150" baseline="0">
                <a:latin typeface="+mj-lt"/>
              </a:defRPr>
            </a:lvl1pPr>
          </a:lstStyle>
          <a:p>
            <a:pPr lvl="0"/>
            <a:r>
              <a:rPr lang="en-GB" noProof="0"/>
              <a:t>Author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EDE3E3-364E-4734-A620-8704B68B7720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6027271" y="9777413"/>
            <a:ext cx="839129" cy="140495"/>
          </a:xfrm>
          <a:prstGeom prst="rect">
            <a:avLst/>
          </a:prstGeom>
        </p:spPr>
        <p:txBody>
          <a:bodyPr/>
          <a:lstStyle/>
          <a:p>
            <a:fld id="{8DE224AB-A8F0-48B2-AFB3-36D6E5986FB2}" type="datetime5">
              <a:rPr lang="en-US" smtClean="0"/>
              <a:pPr/>
              <a:t>27-May-24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92F20-B346-47F8-9B8C-B426171F49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GB" noProof="0"/>
              <a:t> </a:t>
            </a:r>
            <a:fld id="{88297537-EBEC-4AF2-8220-0B89E7D94141}" type="slidenum">
              <a:rPr lang="en-GB" b="0" noProof="0" smtClean="0"/>
              <a:pPr/>
              <a:t>‹#›</a:t>
            </a:fld>
            <a:endParaRPr lang="en-GB" b="0" noProof="0" dirty="0"/>
          </a:p>
        </p:txBody>
      </p:sp>
    </p:spTree>
    <p:extLst>
      <p:ext uri="{BB962C8B-B14F-4D97-AF65-F5344CB8AC3E}">
        <p14:creationId xmlns:p14="http://schemas.microsoft.com/office/powerpoint/2010/main" val="3323064628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1826" userDrawn="1">
          <p15:clr>
            <a:srgbClr val="547EBF"/>
          </p15:clr>
        </p15:guide>
        <p15:guide id="2" orient="horz" pos="4832" userDrawn="1">
          <p15:clr>
            <a:srgbClr val="547EBF"/>
          </p15:clr>
        </p15:guide>
        <p15:guide id="3" pos="542" userDrawn="1">
          <p15:clr>
            <a:srgbClr val="547EBF"/>
          </p15:clr>
        </p15:guide>
        <p15:guide id="4" pos="9209" userDrawn="1">
          <p15:clr>
            <a:srgbClr val="547EBF"/>
          </p15:clr>
        </p15:guide>
        <p15:guide id="5" orient="horz" pos="5363" userDrawn="1">
          <p15:clr>
            <a:srgbClr val="547EBF"/>
          </p15:clr>
        </p15:guide>
        <p15:guide id="6" orient="horz" pos="5717" userDrawn="1">
          <p15:clr>
            <a:srgbClr val="547EB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DFA96C39-1031-45B7-8DBB-DBCE63AFC87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59634" y="1493045"/>
            <a:ext cx="16568739" cy="814387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07729-69D8-47B0-8084-25F5F9588F01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16027271" y="9777413"/>
            <a:ext cx="839129" cy="140495"/>
          </a:xfrm>
          <a:prstGeom prst="rect">
            <a:avLst/>
          </a:prstGeom>
        </p:spPr>
        <p:txBody>
          <a:bodyPr/>
          <a:lstStyle/>
          <a:p>
            <a:fld id="{CE8275F5-CE08-4640-B064-AA06865F1241}" type="datetime5">
              <a:rPr lang="en-US" smtClean="0"/>
              <a:pPr/>
              <a:t>27-May-24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0A1B7-E71E-4511-B407-860AB4A1DD0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GB" noProof="0"/>
              <a:t> </a:t>
            </a:r>
            <a:fld id="{88297537-EBEC-4AF2-8220-0B89E7D94141}" type="slidenum">
              <a:rPr lang="en-GB" b="0" noProof="0" smtClean="0"/>
              <a:pPr/>
              <a:t>‹#›</a:t>
            </a:fld>
            <a:endParaRPr lang="en-GB" b="0" noProof="0" dirty="0"/>
          </a:p>
        </p:txBody>
      </p:sp>
    </p:spTree>
    <p:extLst>
      <p:ext uri="{BB962C8B-B14F-4D97-AF65-F5344CB8AC3E}">
        <p14:creationId xmlns:p14="http://schemas.microsoft.com/office/powerpoint/2010/main" val="1242906569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542" userDrawn="1">
          <p15:clr>
            <a:srgbClr val="547EBF"/>
          </p15:clr>
        </p15:guide>
        <p15:guide id="2" orient="horz" pos="941" userDrawn="1">
          <p15:clr>
            <a:srgbClr val="547EBF"/>
          </p15:clr>
        </p15:guide>
        <p15:guide id="3" pos="10979" userDrawn="1">
          <p15:clr>
            <a:srgbClr val="547EBF"/>
          </p15:clr>
        </p15:guide>
        <p15:guide id="4" orient="horz" pos="6071" userDrawn="1">
          <p15:clr>
            <a:srgbClr val="547EB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6236E7B-E81D-4328-B61F-C40B97F3D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Headline.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55888A-5D91-4E78-B70E-D3111BA035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027271" y="9777413"/>
            <a:ext cx="839129" cy="140495"/>
          </a:xfrm>
          <a:prstGeom prst="rect">
            <a:avLst/>
          </a:prstGeom>
        </p:spPr>
        <p:txBody>
          <a:bodyPr/>
          <a:lstStyle/>
          <a:p>
            <a:fld id="{97E7C76A-C3AF-4C1A-A13E-12506CDCDD94}" type="datetime5">
              <a:rPr lang="en-US" smtClean="0"/>
              <a:pPr/>
              <a:t>27-May-24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C0A971-15D1-4AC6-BF13-F06052400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noProof="0"/>
              <a:t> </a:t>
            </a:r>
            <a:fld id="{88297537-EBEC-4AF2-8220-0B89E7D94141}" type="slidenum">
              <a:rPr lang="en-GB" b="0" noProof="0" smtClean="0"/>
              <a:pPr/>
              <a:t>‹#›</a:t>
            </a:fld>
            <a:endParaRPr lang="en-GB" b="0" noProof="0" dirty="0"/>
          </a:p>
        </p:txBody>
      </p:sp>
    </p:spTree>
    <p:extLst>
      <p:ext uri="{BB962C8B-B14F-4D97-AF65-F5344CB8AC3E}">
        <p14:creationId xmlns:p14="http://schemas.microsoft.com/office/powerpoint/2010/main" val="477861981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2" orient="horz" pos="3594" userDrawn="1">
          <p15:clr>
            <a:srgbClr val="A4A3A4"/>
          </p15:clr>
        </p15:guide>
        <p15:guide id="3" orient="horz" pos="3417" userDrawn="1">
          <p15:clr>
            <a:srgbClr val="A4A3A4"/>
          </p15:clr>
        </p15:guide>
        <p15:guide id="4" orient="horz" pos="1649" userDrawn="1">
          <p15:clr>
            <a:srgbClr val="A4A3A4"/>
          </p15:clr>
        </p15:guide>
        <p15:guide id="5" orient="horz" pos="2709" userDrawn="1">
          <p15:clr>
            <a:srgbClr val="A4A3A4"/>
          </p15:clr>
        </p15:guide>
        <p15:guide id="6" orient="horz" pos="2532" userDrawn="1">
          <p15:clr>
            <a:srgbClr val="A4A3A4"/>
          </p15:clr>
        </p15:guide>
        <p15:guide id="7" orient="horz" pos="1826" userDrawn="1">
          <p15:clr>
            <a:srgbClr val="547EBF"/>
          </p15:clr>
        </p15:guide>
        <p15:guide id="9" orient="horz" pos="941" userDrawn="1">
          <p15:clr>
            <a:srgbClr val="A4A3A4"/>
          </p15:clr>
        </p15:guide>
        <p15:guide id="10" orient="horz" pos="764" userDrawn="1">
          <p15:clr>
            <a:srgbClr val="A4A3A4"/>
          </p15:clr>
        </p15:guide>
        <p15:guide id="12" orient="horz" pos="4302" userDrawn="1">
          <p15:clr>
            <a:srgbClr val="A4A3A4"/>
          </p15:clr>
        </p15:guide>
        <p15:guide id="13" orient="horz" pos="4478" userDrawn="1">
          <p15:clr>
            <a:srgbClr val="A4A3A4"/>
          </p15:clr>
        </p15:guide>
        <p15:guide id="14" orient="horz" pos="5363" userDrawn="1">
          <p15:clr>
            <a:srgbClr val="A4A3A4"/>
          </p15:clr>
        </p15:guide>
        <p15:guide id="15" orient="horz" pos="5186" userDrawn="1">
          <p15:clr>
            <a:srgbClr val="A4A3A4"/>
          </p15:clr>
        </p15:guide>
        <p15:guide id="16" orient="horz" pos="6071" userDrawn="1">
          <p15:clr>
            <a:srgbClr val="547EBF"/>
          </p15:clr>
        </p15:guide>
        <p15:guide id="17" pos="542" userDrawn="1">
          <p15:clr>
            <a:srgbClr val="547EBF"/>
          </p15:clr>
        </p15:guide>
        <p15:guide id="19" pos="1251" userDrawn="1">
          <p15:clr>
            <a:srgbClr val="A4A3A4"/>
          </p15:clr>
        </p15:guide>
        <p15:guide id="20" pos="1427" userDrawn="1">
          <p15:clr>
            <a:srgbClr val="A4A3A4"/>
          </p15:clr>
        </p15:guide>
        <p15:guide id="21" pos="2133" userDrawn="1">
          <p15:clr>
            <a:srgbClr val="A4A3A4"/>
          </p15:clr>
        </p15:guide>
        <p15:guide id="22" pos="2312" userDrawn="1">
          <p15:clr>
            <a:srgbClr val="A4A3A4"/>
          </p15:clr>
        </p15:guide>
        <p15:guide id="23" pos="3018" userDrawn="1">
          <p15:clr>
            <a:srgbClr val="A4A3A4"/>
          </p15:clr>
        </p15:guide>
        <p15:guide id="24" pos="3195" userDrawn="1">
          <p15:clr>
            <a:srgbClr val="A4A3A4"/>
          </p15:clr>
        </p15:guide>
        <p15:guide id="25" pos="3905" userDrawn="1">
          <p15:clr>
            <a:srgbClr val="A4A3A4"/>
          </p15:clr>
        </p15:guide>
        <p15:guide id="26" pos="4080" userDrawn="1">
          <p15:clr>
            <a:srgbClr val="A4A3A4"/>
          </p15:clr>
        </p15:guide>
        <p15:guide id="27" pos="5672" userDrawn="1">
          <p15:clr>
            <a:srgbClr val="A4A3A4"/>
          </p15:clr>
        </p15:guide>
        <p15:guide id="28" pos="5849" userDrawn="1">
          <p15:clr>
            <a:srgbClr val="A4A3A4"/>
          </p15:clr>
        </p15:guide>
        <p15:guide id="29" pos="6734" userDrawn="1">
          <p15:clr>
            <a:srgbClr val="A4A3A4"/>
          </p15:clr>
        </p15:guide>
        <p15:guide id="30" pos="6558" userDrawn="1">
          <p15:clr>
            <a:srgbClr val="A4A3A4"/>
          </p15:clr>
        </p15:guide>
        <p15:guide id="31" pos="8325" userDrawn="1">
          <p15:clr>
            <a:srgbClr val="A4A3A4"/>
          </p15:clr>
        </p15:guide>
        <p15:guide id="32" pos="7440" userDrawn="1">
          <p15:clr>
            <a:srgbClr val="A4A3A4"/>
          </p15:clr>
        </p15:guide>
        <p15:guide id="33" pos="9387" userDrawn="1">
          <p15:clr>
            <a:srgbClr val="A4A3A4"/>
          </p15:clr>
        </p15:guide>
        <p15:guide id="34" pos="9209" userDrawn="1">
          <p15:clr>
            <a:srgbClr val="A4A3A4"/>
          </p15:clr>
        </p15:guide>
        <p15:guide id="35" pos="10269" userDrawn="1">
          <p15:clr>
            <a:srgbClr val="A4A3A4"/>
          </p15:clr>
        </p15:guide>
        <p15:guide id="36" pos="10094" userDrawn="1">
          <p15:clr>
            <a:srgbClr val="A4A3A4"/>
          </p15:clr>
        </p15:guide>
        <p15:guide id="37" pos="10979" userDrawn="1">
          <p15:clr>
            <a:srgbClr val="547EBF"/>
          </p15:clr>
        </p15:guide>
        <p15:guide id="39" orient="horz" pos="3506" userDrawn="1">
          <p15:clr>
            <a:srgbClr val="A4A3A4"/>
          </p15:clr>
        </p15:guide>
        <p15:guide id="40" pos="5760" userDrawn="1">
          <p15:clr>
            <a:srgbClr val="A4A3A4"/>
          </p15:clr>
        </p15:guide>
        <p15:guide id="41" pos="4787" userDrawn="1">
          <p15:clr>
            <a:srgbClr val="A4A3A4"/>
          </p15:clr>
        </p15:guide>
        <p15:guide id="42" pos="4962" userDrawn="1">
          <p15:clr>
            <a:srgbClr val="A4A3A4"/>
          </p15:clr>
        </p15:guide>
        <p15:guide id="43" pos="7616" userDrawn="1">
          <p15:clr>
            <a:srgbClr val="A4A3A4"/>
          </p15:clr>
        </p15:guide>
        <p15:guide id="44" pos="8502" userDrawn="1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page plai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6FC1DEC8-5EC0-48FE-8562-BDA42864C5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4573" y="1493048"/>
            <a:ext cx="13758861" cy="3369467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9000"/>
              </a:lnSpc>
              <a:defRPr sz="9000" spc="-360" baseline="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753B0533-32CE-469A-A3CF-11CF95E95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4573" y="5143502"/>
            <a:ext cx="13758861" cy="1123950"/>
          </a:xfrm>
        </p:spPr>
        <p:txBody>
          <a:bodyPr anchor="ctr">
            <a:noAutofit/>
          </a:bodyPr>
          <a:lstStyle>
            <a:lvl1pPr marL="0" indent="0" algn="l">
              <a:buNone/>
              <a:defRPr sz="3000" spc="-150" baseline="0">
                <a:latin typeface="+mj-lt"/>
              </a:defRPr>
            </a:lvl1pPr>
            <a:lvl2pPr marL="685809" indent="0" algn="ctr">
              <a:buNone/>
              <a:defRPr sz="3000"/>
            </a:lvl2pPr>
            <a:lvl3pPr marL="1371617" indent="0" algn="ctr">
              <a:buNone/>
              <a:defRPr sz="2702"/>
            </a:lvl3pPr>
            <a:lvl4pPr marL="2057426" indent="0" algn="ctr">
              <a:buNone/>
              <a:defRPr sz="2400"/>
            </a:lvl4pPr>
            <a:lvl5pPr marL="2743235" indent="0" algn="ctr">
              <a:buNone/>
              <a:defRPr sz="2400"/>
            </a:lvl5pPr>
            <a:lvl6pPr marL="3429044" indent="0" algn="ctr">
              <a:buNone/>
              <a:defRPr sz="2400"/>
            </a:lvl6pPr>
            <a:lvl7pPr marL="4114851" indent="0" algn="ctr">
              <a:buNone/>
              <a:defRPr sz="2400"/>
            </a:lvl7pPr>
            <a:lvl8pPr marL="4800660" indent="0" algn="ctr">
              <a:buNone/>
              <a:defRPr sz="2400"/>
            </a:lvl8pPr>
            <a:lvl9pPr marL="5486469" indent="0" algn="ctr">
              <a:buNone/>
              <a:defRPr sz="2400"/>
            </a:lvl9pPr>
          </a:lstStyle>
          <a:p>
            <a:r>
              <a:rPr lang="en-US" noProof="0" dirty="0"/>
              <a:t>Click to edit Master subtitle style</a:t>
            </a:r>
          </a:p>
        </p:txBody>
      </p:sp>
      <p:sp>
        <p:nvSpPr>
          <p:cNvPr id="31" name="Masterfeld Status DE" hidden="1">
            <a:extLst>
              <a:ext uri="{FF2B5EF4-FFF2-40B4-BE49-F238E27FC236}">
                <a16:creationId xmlns:a16="http://schemas.microsoft.com/office/drawing/2014/main" id="{4D894DDB-DCE8-4858-B418-9E73FDC53C62}"/>
              </a:ext>
            </a:extLst>
          </p:cNvPr>
          <p:cNvSpPr>
            <a:spLocks/>
          </p:cNvSpPr>
          <p:nvPr userDrawn="1">
            <p:custDataLst>
              <p:tags r:id="rId1"/>
            </p:custDataLst>
          </p:nvPr>
        </p:nvSpPr>
        <p:spPr>
          <a:xfrm>
            <a:off x="2264571" y="7108032"/>
            <a:ext cx="3931446" cy="561975"/>
          </a:xfrm>
          <a:prstGeom prst="rect">
            <a:avLst/>
          </a:prstGeom>
        </p:spPr>
        <p:txBody>
          <a:bodyPr vert="horz" lIns="0" tIns="0" rIns="0" bIns="0" rtlCol="0" anchor="ctr"/>
          <a:lstStyle/>
          <a:p>
            <a:pPr lvl="0">
              <a:lnSpc>
                <a:spcPct val="100000"/>
              </a:lnSpc>
            </a:pPr>
            <a:r>
              <a:rPr lang="en-US" sz="2250" b="1" noProof="0">
                <a:latin typeface="Tilde Black" panose="00000A00000000000000" pitchFamily="50" charset="0"/>
              </a:rPr>
              <a:t>internal</a:t>
            </a:r>
            <a:endParaRPr lang="en-US" sz="2250" b="1" noProof="0" dirty="0">
              <a:latin typeface="Tilde Black" panose="00000A00000000000000" pitchFamily="50" charset="0"/>
            </a:endParaRPr>
          </a:p>
        </p:txBody>
      </p:sp>
      <p:sp>
        <p:nvSpPr>
          <p:cNvPr id="34" name="Masterfeld Status BEN" hidden="1">
            <a:extLst>
              <a:ext uri="{FF2B5EF4-FFF2-40B4-BE49-F238E27FC236}">
                <a16:creationId xmlns:a16="http://schemas.microsoft.com/office/drawing/2014/main" id="{B304FA2E-A397-401B-8720-64A4320AEA99}"/>
              </a:ext>
            </a:extLst>
          </p:cNvPr>
          <p:cNvSpPr>
            <a:spLocks/>
          </p:cNvSpPr>
          <p:nvPr userDrawn="1">
            <p:custDataLst>
              <p:tags r:id="rId2"/>
            </p:custDataLst>
          </p:nvPr>
        </p:nvSpPr>
        <p:spPr>
          <a:xfrm>
            <a:off x="2264571" y="7108032"/>
            <a:ext cx="3931446" cy="561975"/>
          </a:xfrm>
          <a:prstGeom prst="rect">
            <a:avLst/>
          </a:prstGeom>
        </p:spPr>
        <p:txBody>
          <a:bodyPr vert="horz" lIns="0" tIns="0" rIns="0" bIns="0" rtlCol="0" anchor="ctr"/>
          <a:lstStyle/>
          <a:p>
            <a:pPr lvl="0">
              <a:lnSpc>
                <a:spcPct val="100000"/>
              </a:lnSpc>
            </a:pPr>
            <a:r>
              <a:rPr lang="en-US" sz="2250" b="1" noProof="0">
                <a:latin typeface="Tilde Black" panose="00000A00000000000000" pitchFamily="50" charset="0"/>
              </a:rPr>
              <a:t>internal</a:t>
            </a:r>
            <a:endParaRPr lang="en-US" sz="2250" b="1" noProof="0" dirty="0">
              <a:latin typeface="Tilde Black" panose="00000A00000000000000" pitchFamily="50" charset="0"/>
            </a:endParaRPr>
          </a:p>
        </p:txBody>
      </p:sp>
      <p:sp>
        <p:nvSpPr>
          <p:cNvPr id="32" name="Masterfeld Status FR" hidden="1">
            <a:extLst>
              <a:ext uri="{FF2B5EF4-FFF2-40B4-BE49-F238E27FC236}">
                <a16:creationId xmlns:a16="http://schemas.microsoft.com/office/drawing/2014/main" id="{0C58FA93-70C4-4F8B-AE99-59A92664E15C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2264571" y="7108032"/>
            <a:ext cx="3931446" cy="561975"/>
          </a:xfrm>
          <a:prstGeom prst="rect">
            <a:avLst/>
          </a:prstGeom>
        </p:spPr>
        <p:txBody>
          <a:bodyPr vert="horz" lIns="0" tIns="0" rIns="0" bIns="0" rtlCol="0" anchor="ctr"/>
          <a:lstStyle/>
          <a:p>
            <a:pPr lvl="0">
              <a:lnSpc>
                <a:spcPct val="100000"/>
              </a:lnSpc>
            </a:pPr>
            <a:r>
              <a:rPr lang="en-US" sz="2250" b="1" noProof="0">
                <a:latin typeface="Tilde Black" panose="00000A00000000000000" pitchFamily="50" charset="0"/>
              </a:rPr>
              <a:t>internal</a:t>
            </a:r>
            <a:endParaRPr lang="en-US" sz="2250" b="1" noProof="0" dirty="0">
              <a:latin typeface="Tilde Black" panose="00000A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247833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1427" userDrawn="1">
          <p15:clr>
            <a:srgbClr val="547EBF"/>
          </p15:clr>
        </p15:guide>
        <p15:guide id="2" orient="horz" pos="3240" userDrawn="1">
          <p15:clr>
            <a:srgbClr val="547EBF"/>
          </p15:clr>
        </p15:guide>
        <p15:guide id="3" pos="8856" userDrawn="1">
          <p15:clr>
            <a:srgbClr val="547EBF"/>
          </p15:clr>
        </p15:guide>
        <p15:guide id="4" orient="horz" pos="3063" userDrawn="1">
          <p15:clr>
            <a:srgbClr val="547EBF"/>
          </p15:clr>
        </p15:guide>
        <p15:guide id="5" orient="horz" pos="941" userDrawn="1">
          <p15:clr>
            <a:srgbClr val="547EBF"/>
          </p15:clr>
        </p15:guide>
        <p15:guide id="6" orient="horz" pos="3948" userDrawn="1">
          <p15:clr>
            <a:srgbClr val="547EBF"/>
          </p15:clr>
        </p15:guide>
        <p15:guide id="7" orient="horz" pos="4125" userDrawn="1">
          <p15:clr>
            <a:srgbClr val="547EBF"/>
          </p15:clr>
        </p15:guide>
        <p15:guide id="8" orient="horz" pos="4478" userDrawn="1">
          <p15:clr>
            <a:srgbClr val="547EB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subline only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6236E7B-E81D-4328-B61F-C40B97F3D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Headline.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55888A-5D91-4E78-B70E-D3111BA035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027271" y="9777413"/>
            <a:ext cx="839129" cy="140495"/>
          </a:xfrm>
          <a:prstGeom prst="rect">
            <a:avLst/>
          </a:prstGeom>
        </p:spPr>
        <p:txBody>
          <a:bodyPr/>
          <a:lstStyle/>
          <a:p>
            <a:fld id="{E0884A2D-15A8-42AD-9C65-4C2218400D4A}" type="datetime5">
              <a:rPr lang="en-US" smtClean="0"/>
              <a:pPr/>
              <a:t>27-May-24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C0A971-15D1-4AC6-BF13-F06052400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noProof="0"/>
              <a:t> </a:t>
            </a:r>
            <a:fld id="{88297537-EBEC-4AF2-8220-0B89E7D94141}" type="slidenum">
              <a:rPr lang="en-GB" b="0" noProof="0" smtClean="0"/>
              <a:pPr/>
              <a:t>‹#›</a:t>
            </a:fld>
            <a:endParaRPr lang="en-GB" b="0" noProof="0" dirty="0"/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754DDD41-9FFA-4C27-894D-F9AF6D59C27D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860403" y="2054702"/>
            <a:ext cx="16567968" cy="561920"/>
          </a:xfrm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5400"/>
              </a:lnSpc>
              <a:defRPr lang="en-US" sz="4502" spc="-150" baseline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GB" noProof="0"/>
              <a:t>Subline.</a:t>
            </a:r>
          </a:p>
        </p:txBody>
      </p:sp>
    </p:spTree>
    <p:extLst>
      <p:ext uri="{BB962C8B-B14F-4D97-AF65-F5344CB8AC3E}">
        <p14:creationId xmlns:p14="http://schemas.microsoft.com/office/powerpoint/2010/main" val="1486208312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542" userDrawn="1">
          <p15:clr>
            <a:srgbClr val="547EBF"/>
          </p15:clr>
        </p15:guide>
        <p15:guide id="2" orient="horz" pos="2178" userDrawn="1">
          <p15:clr>
            <a:srgbClr val="547EBF"/>
          </p15:clr>
        </p15:guide>
        <p15:guide id="3" pos="5760" userDrawn="1">
          <p15:clr>
            <a:srgbClr val="A4A3A4"/>
          </p15:clr>
        </p15:guide>
        <p15:guide id="4" pos="5672" userDrawn="1">
          <p15:clr>
            <a:srgbClr val="A4A3A4"/>
          </p15:clr>
        </p15:guide>
        <p15:guide id="5" pos="5849" userDrawn="1">
          <p15:clr>
            <a:srgbClr val="A4A3A4"/>
          </p15:clr>
        </p15:guide>
        <p15:guide id="6" pos="4962" userDrawn="1">
          <p15:clr>
            <a:srgbClr val="A4A3A4"/>
          </p15:clr>
        </p15:guide>
        <p15:guide id="7" pos="4787" userDrawn="1">
          <p15:clr>
            <a:srgbClr val="A4A3A4"/>
          </p15:clr>
        </p15:guide>
        <p15:guide id="8" pos="4080" userDrawn="1">
          <p15:clr>
            <a:srgbClr val="A4A3A4"/>
          </p15:clr>
        </p15:guide>
        <p15:guide id="9" pos="3905" userDrawn="1">
          <p15:clr>
            <a:srgbClr val="A4A3A4"/>
          </p15:clr>
        </p15:guide>
        <p15:guide id="10" pos="3195" userDrawn="1">
          <p15:clr>
            <a:srgbClr val="A4A3A4"/>
          </p15:clr>
        </p15:guide>
        <p15:guide id="11" pos="3018" userDrawn="1">
          <p15:clr>
            <a:srgbClr val="A4A3A4"/>
          </p15:clr>
        </p15:guide>
        <p15:guide id="12" pos="2312" userDrawn="1">
          <p15:clr>
            <a:srgbClr val="A4A3A4"/>
          </p15:clr>
        </p15:guide>
        <p15:guide id="13" pos="6558" userDrawn="1">
          <p15:clr>
            <a:srgbClr val="A4A3A4"/>
          </p15:clr>
        </p15:guide>
        <p15:guide id="14" pos="2133" userDrawn="1">
          <p15:clr>
            <a:srgbClr val="A4A3A4"/>
          </p15:clr>
        </p15:guide>
        <p15:guide id="15" pos="1427" userDrawn="1">
          <p15:clr>
            <a:srgbClr val="A4A3A4"/>
          </p15:clr>
        </p15:guide>
        <p15:guide id="16" pos="1251" userDrawn="1">
          <p15:clr>
            <a:srgbClr val="A4A3A4"/>
          </p15:clr>
        </p15:guide>
        <p15:guide id="17" pos="6734" userDrawn="1">
          <p15:clr>
            <a:srgbClr val="A4A3A4"/>
          </p15:clr>
        </p15:guide>
        <p15:guide id="18" pos="7440" userDrawn="1">
          <p15:clr>
            <a:srgbClr val="A4A3A4"/>
          </p15:clr>
        </p15:guide>
        <p15:guide id="19" pos="7616" userDrawn="1">
          <p15:clr>
            <a:srgbClr val="A4A3A4"/>
          </p15:clr>
        </p15:guide>
        <p15:guide id="20" pos="8325" userDrawn="1">
          <p15:clr>
            <a:srgbClr val="A4A3A4"/>
          </p15:clr>
        </p15:guide>
        <p15:guide id="21" pos="8502" userDrawn="1">
          <p15:clr>
            <a:srgbClr val="A4A3A4"/>
          </p15:clr>
        </p15:guide>
        <p15:guide id="22" pos="9209" userDrawn="1">
          <p15:clr>
            <a:srgbClr val="A4A3A4"/>
          </p15:clr>
        </p15:guide>
        <p15:guide id="23" pos="9387" userDrawn="1">
          <p15:clr>
            <a:srgbClr val="A4A3A4"/>
          </p15:clr>
        </p15:guide>
        <p15:guide id="24" pos="10094" userDrawn="1">
          <p15:clr>
            <a:srgbClr val="A4A3A4"/>
          </p15:clr>
        </p15:guide>
        <p15:guide id="25" pos="10269" userDrawn="1">
          <p15:clr>
            <a:srgbClr val="A4A3A4"/>
          </p15:clr>
        </p15:guide>
        <p15:guide id="26" pos="10979" userDrawn="1">
          <p15:clr>
            <a:srgbClr val="547EBF"/>
          </p15:clr>
        </p15:guide>
        <p15:guide id="27" pos="11154" userDrawn="1">
          <p15:clr>
            <a:srgbClr val="A4A3A4"/>
          </p15:clr>
        </p15:guide>
        <p15:guide id="28" orient="horz" pos="941" userDrawn="1">
          <p15:clr>
            <a:srgbClr val="547EBF"/>
          </p15:clr>
        </p15:guide>
        <p15:guide id="29" orient="horz" pos="1295" userDrawn="1">
          <p15:clr>
            <a:srgbClr val="A4A3A4"/>
          </p15:clr>
        </p15:guide>
        <p15:guide id="30" orient="horz" pos="1649" userDrawn="1">
          <p15:clr>
            <a:srgbClr val="547EBF"/>
          </p15:clr>
        </p15:guide>
        <p15:guide id="31" orient="horz" pos="2532" userDrawn="1">
          <p15:clr>
            <a:srgbClr val="A4A3A4"/>
          </p15:clr>
        </p15:guide>
        <p15:guide id="32" orient="horz" pos="2709" userDrawn="1">
          <p15:clr>
            <a:srgbClr val="A4A3A4"/>
          </p15:clr>
        </p15:guide>
        <p15:guide id="33" orient="horz" pos="3417" userDrawn="1">
          <p15:clr>
            <a:srgbClr val="A4A3A4"/>
          </p15:clr>
        </p15:guide>
        <p15:guide id="34" orient="horz" pos="3594" userDrawn="1">
          <p15:clr>
            <a:srgbClr val="A4A3A4"/>
          </p15:clr>
        </p15:guide>
        <p15:guide id="35" orient="horz" pos="3506" userDrawn="1">
          <p15:clr>
            <a:srgbClr val="A4A3A4"/>
          </p15:clr>
        </p15:guide>
        <p15:guide id="36" orient="horz" pos="4302" userDrawn="1">
          <p15:clr>
            <a:srgbClr val="A4A3A4"/>
          </p15:clr>
        </p15:guide>
        <p15:guide id="37" orient="horz" pos="4478" userDrawn="1">
          <p15:clr>
            <a:srgbClr val="A4A3A4"/>
          </p15:clr>
        </p15:guide>
        <p15:guide id="38" orient="horz" pos="5186" userDrawn="1">
          <p15:clr>
            <a:srgbClr val="A4A3A4"/>
          </p15:clr>
        </p15:guide>
        <p15:guide id="39" orient="horz" pos="5363" userDrawn="1">
          <p15:clr>
            <a:srgbClr val="A4A3A4"/>
          </p15:clr>
        </p15:guide>
        <p15:guide id="40" orient="horz" pos="6071" userDrawn="1">
          <p15:clr>
            <a:srgbClr val="A4A3A4"/>
          </p15:clr>
        </p15:guide>
        <p15:guide id="41" pos="366" userDrawn="1">
          <p15:clr>
            <a:srgbClr val="A4A3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23D1D3-DDB9-4F17-B031-250831ECF8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027271" y="9777413"/>
            <a:ext cx="839129" cy="140495"/>
          </a:xfrm>
          <a:prstGeom prst="rect">
            <a:avLst/>
          </a:prstGeom>
        </p:spPr>
        <p:txBody>
          <a:bodyPr/>
          <a:lstStyle/>
          <a:p>
            <a:fld id="{D90DCDB6-7FF5-4CFA-A4B1-6E1C01EB042F}" type="datetime5">
              <a:rPr lang="en-US" smtClean="0"/>
              <a:pPr/>
              <a:t>27-May-24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5C6CD-1A9D-44A2-ADA7-5AB6486FB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noProof="0"/>
              <a:t> </a:t>
            </a:r>
            <a:fld id="{88297537-EBEC-4AF2-8220-0B89E7D94141}" type="slidenum">
              <a:rPr lang="en-GB" b="0" noProof="0" smtClean="0"/>
              <a:pPr/>
              <a:t>‹#›</a:t>
            </a:fld>
            <a:endParaRPr lang="en-GB" b="0" noProof="0" dirty="0"/>
          </a:p>
        </p:txBody>
      </p:sp>
    </p:spTree>
    <p:extLst>
      <p:ext uri="{BB962C8B-B14F-4D97-AF65-F5344CB8AC3E}">
        <p14:creationId xmlns:p14="http://schemas.microsoft.com/office/powerpoint/2010/main" val="743971547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5760" userDrawn="1">
          <p15:clr>
            <a:srgbClr val="A4A3A4"/>
          </p15:clr>
        </p15:guide>
        <p15:guide id="2" orient="horz" pos="3506" userDrawn="1">
          <p15:clr>
            <a:srgbClr val="A4A3A4"/>
          </p15:clr>
        </p15:guide>
        <p15:guide id="3" orient="horz" pos="941" userDrawn="1">
          <p15:clr>
            <a:srgbClr val="547EBF"/>
          </p15:clr>
        </p15:guide>
        <p15:guide id="4" orient="horz" pos="6071" userDrawn="1">
          <p15:clr>
            <a:srgbClr val="547EBF"/>
          </p15:clr>
        </p15:guide>
        <p15:guide id="5" pos="542" userDrawn="1">
          <p15:clr>
            <a:srgbClr val="547EBF"/>
          </p15:clr>
        </p15:guide>
        <p15:guide id="6" pos="10979" userDrawn="1">
          <p15:clr>
            <a:srgbClr val="547EB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but logo an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11" hidden="1">
            <a:extLst>
              <a:ext uri="{FF2B5EF4-FFF2-40B4-BE49-F238E27FC236}">
                <a16:creationId xmlns:a16="http://schemas.microsoft.com/office/drawing/2014/main" id="{E8663ABF-29FE-482B-8D6F-0FC34ED7E616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16027271" y="10057502"/>
            <a:ext cx="839129" cy="229499"/>
          </a:xfrm>
          <a:prstGeom prst="rect">
            <a:avLst/>
          </a:prstGeo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fld id="{A00AED9D-3D05-4928-BF4A-7DA760AA823A}" type="datetime5">
              <a:rPr lang="en-US" smtClean="0"/>
              <a:pPr/>
              <a:t>27-May-24</a:t>
            </a:fld>
            <a:endParaRPr lang="en-US" dirty="0"/>
          </a:p>
        </p:txBody>
      </p:sp>
      <p:sp>
        <p:nvSpPr>
          <p:cNvPr id="6" name="Foliennummernplatzhalter 13" hidden="1">
            <a:extLst>
              <a:ext uri="{FF2B5EF4-FFF2-40B4-BE49-F238E27FC236}">
                <a16:creationId xmlns:a16="http://schemas.microsoft.com/office/drawing/2014/main" id="{015CD8C6-1CE4-4040-AA77-E24183413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7006400" y="10057502"/>
            <a:ext cx="421200" cy="229499"/>
          </a:xfr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r>
              <a:rPr lang="en-US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  <p:sp>
        <p:nvSpPr>
          <p:cNvPr id="7" name="Fußzeilenplatzhalter 3" hidden="1">
            <a:extLst>
              <a:ext uri="{FF2B5EF4-FFF2-40B4-BE49-F238E27FC236}">
                <a16:creationId xmlns:a16="http://schemas.microsoft.com/office/drawing/2014/main" id="{C7C7ABCC-0CB4-4016-A01E-22D6BD666DD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59632" y="10057502"/>
            <a:ext cx="6738939" cy="140496"/>
          </a:xfrm>
          <a:prstGeom prst="rect">
            <a:avLst/>
          </a:prstGeo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r>
              <a:rPr lang="en-US"/>
              <a:t>umlaut master</a:t>
            </a:r>
            <a:endParaRPr lang="en-US" dirty="0"/>
          </a:p>
        </p:txBody>
      </p:sp>
      <p:sp>
        <p:nvSpPr>
          <p:cNvPr id="8" name="Hide classification">
            <a:extLst>
              <a:ext uri="{FF2B5EF4-FFF2-40B4-BE49-F238E27FC236}">
                <a16:creationId xmlns:a16="http://schemas.microsoft.com/office/drawing/2014/main" id="{12ADD451-F626-49D9-A88F-8E236E930840}"/>
              </a:ext>
            </a:extLst>
          </p:cNvPr>
          <p:cNvSpPr/>
          <p:nvPr userDrawn="1"/>
        </p:nvSpPr>
        <p:spPr bwMode="white">
          <a:xfrm>
            <a:off x="14479201" y="9636922"/>
            <a:ext cx="2387195" cy="34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108000" tIns="54000" rIns="108000" bIns="54000" rtlCol="0" anchor="ctr" anchorCtr="0">
            <a:noAutofit/>
          </a:bodyPr>
          <a:lstStyle/>
          <a:p>
            <a:pPr algn="l"/>
            <a:endParaRPr lang="en-GB" sz="2250" dirty="0"/>
          </a:p>
        </p:txBody>
      </p:sp>
    </p:spTree>
    <p:extLst>
      <p:ext uri="{BB962C8B-B14F-4D97-AF65-F5344CB8AC3E}">
        <p14:creationId xmlns:p14="http://schemas.microsoft.com/office/powerpoint/2010/main" val="2904162541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5760" userDrawn="1">
          <p15:clr>
            <a:srgbClr val="A4A3A4"/>
          </p15:clr>
        </p15:guide>
        <p15:guide id="2" orient="horz" pos="3506" userDrawn="1">
          <p15:clr>
            <a:srgbClr val="A4A3A4"/>
          </p15:clr>
        </p15:guide>
        <p15:guide id="3" pos="542" userDrawn="1">
          <p15:clr>
            <a:srgbClr val="547EBF"/>
          </p15:clr>
        </p15:guide>
        <p15:guide id="4" pos="10979" userDrawn="1">
          <p15:clr>
            <a:srgbClr val="547EBF"/>
          </p15:clr>
        </p15:guide>
        <p15:guide id="5" orient="horz" pos="941" userDrawn="1">
          <p15:clr>
            <a:srgbClr val="547EBF"/>
          </p15:clr>
        </p15:guide>
        <p15:guide id="6" orient="horz" pos="6071" userDrawn="1">
          <p15:clr>
            <a:srgbClr val="547EB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bu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11" hidden="1">
            <a:extLst>
              <a:ext uri="{FF2B5EF4-FFF2-40B4-BE49-F238E27FC236}">
                <a16:creationId xmlns:a16="http://schemas.microsoft.com/office/drawing/2014/main" id="{CEB248EC-0B89-453D-88A0-03C2697D36B8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16027271" y="10057502"/>
            <a:ext cx="839129" cy="229499"/>
          </a:xfrm>
          <a:prstGeom prst="rect">
            <a:avLst/>
          </a:prstGeo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fld id="{298EC56B-CB6F-4FBE-9D9F-6CC0828B4655}" type="datetime5">
              <a:rPr lang="en-US" smtClean="0"/>
              <a:pPr/>
              <a:t>27-May-24</a:t>
            </a:fld>
            <a:endParaRPr lang="en-US" dirty="0"/>
          </a:p>
        </p:txBody>
      </p:sp>
      <p:sp>
        <p:nvSpPr>
          <p:cNvPr id="5" name="Foliennummernplatzhalter 13" hidden="1">
            <a:extLst>
              <a:ext uri="{FF2B5EF4-FFF2-40B4-BE49-F238E27FC236}">
                <a16:creationId xmlns:a16="http://schemas.microsoft.com/office/drawing/2014/main" id="{DD17B765-E93E-4352-869B-A556A822139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7006400" y="10057502"/>
            <a:ext cx="421200" cy="229499"/>
          </a:xfr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r>
              <a:rPr lang="en-US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  <p:sp>
        <p:nvSpPr>
          <p:cNvPr id="6" name="Fußzeilenplatzhalter 3" hidden="1">
            <a:extLst>
              <a:ext uri="{FF2B5EF4-FFF2-40B4-BE49-F238E27FC236}">
                <a16:creationId xmlns:a16="http://schemas.microsoft.com/office/drawing/2014/main" id="{3781C967-3146-4BDD-819A-A33E21171FB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59632" y="10057502"/>
            <a:ext cx="6738939" cy="140496"/>
          </a:xfrm>
          <a:prstGeom prst="rect">
            <a:avLst/>
          </a:prstGeo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r>
              <a:rPr lang="en-US"/>
              <a:t>umlaut master</a:t>
            </a:r>
            <a:endParaRPr lang="en-US" dirty="0"/>
          </a:p>
        </p:txBody>
      </p:sp>
      <p:sp>
        <p:nvSpPr>
          <p:cNvPr id="7" name="Hide logo">
            <a:extLst>
              <a:ext uri="{FF2B5EF4-FFF2-40B4-BE49-F238E27FC236}">
                <a16:creationId xmlns:a16="http://schemas.microsoft.com/office/drawing/2014/main" id="{7BEAE506-A629-4053-8273-F1003BBEACED}"/>
              </a:ext>
            </a:extLst>
          </p:cNvPr>
          <p:cNvSpPr/>
          <p:nvPr userDrawn="1"/>
        </p:nvSpPr>
        <p:spPr>
          <a:xfrm>
            <a:off x="8722800" y="369902"/>
            <a:ext cx="982800" cy="56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108000" tIns="54000" rIns="108000" bIns="54000" rtlCol="0" anchor="ctr" anchorCtr="0">
            <a:noAutofit/>
          </a:bodyPr>
          <a:lstStyle/>
          <a:p>
            <a:pPr algn="l"/>
            <a:endParaRPr lang="en-GB" sz="2250" dirty="0"/>
          </a:p>
        </p:txBody>
      </p:sp>
      <p:sp>
        <p:nvSpPr>
          <p:cNvPr id="8" name="Hide classification">
            <a:extLst>
              <a:ext uri="{FF2B5EF4-FFF2-40B4-BE49-F238E27FC236}">
                <a16:creationId xmlns:a16="http://schemas.microsoft.com/office/drawing/2014/main" id="{91E193F8-E78D-4754-94F4-E35C39211573}"/>
              </a:ext>
            </a:extLst>
          </p:cNvPr>
          <p:cNvSpPr/>
          <p:nvPr userDrawn="1"/>
        </p:nvSpPr>
        <p:spPr bwMode="white">
          <a:xfrm>
            <a:off x="14479201" y="9636922"/>
            <a:ext cx="2387195" cy="34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108000" tIns="54000" rIns="108000" bIns="54000" rtlCol="0" anchor="ctr" anchorCtr="0">
            <a:noAutofit/>
          </a:bodyPr>
          <a:lstStyle/>
          <a:p>
            <a:pPr algn="l"/>
            <a:endParaRPr lang="en-GB" sz="2250" dirty="0"/>
          </a:p>
        </p:txBody>
      </p:sp>
    </p:spTree>
    <p:extLst>
      <p:ext uri="{BB962C8B-B14F-4D97-AF65-F5344CB8AC3E}">
        <p14:creationId xmlns:p14="http://schemas.microsoft.com/office/powerpoint/2010/main" val="697569137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3" orient="horz" pos="941" userDrawn="1">
          <p15:clr>
            <a:srgbClr val="A4A3A4"/>
          </p15:clr>
        </p15:guide>
        <p15:guide id="4" orient="horz" pos="6071" userDrawn="1">
          <p15:clr>
            <a:srgbClr val="A4A3A4"/>
          </p15:clr>
        </p15:guide>
        <p15:guide id="5" orient="horz" pos="764" userDrawn="1">
          <p15:clr>
            <a:srgbClr val="A4A3A4"/>
          </p15:clr>
        </p15:guide>
        <p15:guide id="6" orient="horz" pos="56" userDrawn="1">
          <p15:clr>
            <a:srgbClr val="A4A3A4"/>
          </p15:clr>
        </p15:guide>
        <p15:guide id="7" orient="horz" pos="1649" userDrawn="1">
          <p15:clr>
            <a:srgbClr val="A4A3A4"/>
          </p15:clr>
        </p15:guide>
        <p15:guide id="8" orient="horz" pos="1826" userDrawn="1">
          <p15:clr>
            <a:srgbClr val="A4A3A4"/>
          </p15:clr>
        </p15:guide>
        <p15:guide id="9" orient="horz" pos="2532" userDrawn="1">
          <p15:clr>
            <a:srgbClr val="A4A3A4"/>
          </p15:clr>
        </p15:guide>
        <p15:guide id="10" orient="horz" pos="2709" userDrawn="1">
          <p15:clr>
            <a:srgbClr val="A4A3A4"/>
          </p15:clr>
        </p15:guide>
        <p15:guide id="11" orient="horz" pos="3417" userDrawn="1">
          <p15:clr>
            <a:srgbClr val="A4A3A4"/>
          </p15:clr>
        </p15:guide>
        <p15:guide id="12" orient="horz" pos="3594" userDrawn="1">
          <p15:clr>
            <a:srgbClr val="A4A3A4"/>
          </p15:clr>
        </p15:guide>
        <p15:guide id="13" orient="horz" pos="4302" userDrawn="1">
          <p15:clr>
            <a:srgbClr val="A4A3A4"/>
          </p15:clr>
        </p15:guide>
        <p15:guide id="14" orient="horz" pos="4478" userDrawn="1">
          <p15:clr>
            <a:srgbClr val="A4A3A4"/>
          </p15:clr>
        </p15:guide>
        <p15:guide id="15" orient="horz" pos="5186" userDrawn="1">
          <p15:clr>
            <a:srgbClr val="A4A3A4"/>
          </p15:clr>
        </p15:guide>
        <p15:guide id="16" orient="horz" pos="5363" userDrawn="1">
          <p15:clr>
            <a:srgbClr val="A4A3A4"/>
          </p15:clr>
        </p15:guide>
        <p15:guide id="18" pos="5672" userDrawn="1">
          <p15:clr>
            <a:srgbClr val="A4A3A4"/>
          </p15:clr>
        </p15:guide>
        <p15:guide id="19" pos="5849" userDrawn="1">
          <p15:clr>
            <a:srgbClr val="A4A3A4"/>
          </p15:clr>
        </p15:guide>
        <p15:guide id="20" pos="4962" userDrawn="1">
          <p15:clr>
            <a:srgbClr val="A4A3A4"/>
          </p15:clr>
        </p15:guide>
        <p15:guide id="21" pos="4787" userDrawn="1">
          <p15:clr>
            <a:srgbClr val="A4A3A4"/>
          </p15:clr>
        </p15:guide>
        <p15:guide id="22" pos="4080" userDrawn="1">
          <p15:clr>
            <a:srgbClr val="A4A3A4"/>
          </p15:clr>
        </p15:guide>
        <p15:guide id="24" pos="3905" userDrawn="1">
          <p15:clr>
            <a:srgbClr val="A4A3A4"/>
          </p15:clr>
        </p15:guide>
        <p15:guide id="25" pos="3195" userDrawn="1">
          <p15:clr>
            <a:srgbClr val="A4A3A4"/>
          </p15:clr>
        </p15:guide>
        <p15:guide id="26" pos="3018" userDrawn="1">
          <p15:clr>
            <a:srgbClr val="A4A3A4"/>
          </p15:clr>
        </p15:guide>
        <p15:guide id="27" pos="2312" userDrawn="1">
          <p15:clr>
            <a:srgbClr val="A4A3A4"/>
          </p15:clr>
        </p15:guide>
        <p15:guide id="28" pos="2133" userDrawn="1">
          <p15:clr>
            <a:srgbClr val="A4A3A4"/>
          </p15:clr>
        </p15:guide>
        <p15:guide id="29" pos="1427" userDrawn="1">
          <p15:clr>
            <a:srgbClr val="A4A3A4"/>
          </p15:clr>
        </p15:guide>
        <p15:guide id="30" pos="1251" userDrawn="1">
          <p15:clr>
            <a:srgbClr val="A4A3A4"/>
          </p15:clr>
        </p15:guide>
        <p15:guide id="31" pos="542" userDrawn="1">
          <p15:clr>
            <a:srgbClr val="547EBF"/>
          </p15:clr>
        </p15:guide>
        <p15:guide id="32" pos="366" userDrawn="1">
          <p15:clr>
            <a:srgbClr val="A4A3A4"/>
          </p15:clr>
        </p15:guide>
        <p15:guide id="33" pos="10979" userDrawn="1">
          <p15:clr>
            <a:srgbClr val="547EBF"/>
          </p15:clr>
        </p15:guide>
        <p15:guide id="34" pos="6558" userDrawn="1">
          <p15:clr>
            <a:srgbClr val="A4A3A4"/>
          </p15:clr>
        </p15:guide>
        <p15:guide id="35" pos="6734" userDrawn="1">
          <p15:clr>
            <a:srgbClr val="A4A3A4"/>
          </p15:clr>
        </p15:guide>
        <p15:guide id="36" pos="7440" userDrawn="1">
          <p15:clr>
            <a:srgbClr val="A4A3A4"/>
          </p15:clr>
        </p15:guide>
        <p15:guide id="37" pos="7616" userDrawn="1">
          <p15:clr>
            <a:srgbClr val="A4A3A4"/>
          </p15:clr>
        </p15:guide>
        <p15:guide id="38" pos="8325" userDrawn="1">
          <p15:clr>
            <a:srgbClr val="A4A3A4"/>
          </p15:clr>
        </p15:guide>
        <p15:guide id="39" pos="8502" userDrawn="1">
          <p15:clr>
            <a:srgbClr val="A4A3A4"/>
          </p15:clr>
        </p15:guide>
        <p15:guide id="40" pos="9209" userDrawn="1">
          <p15:clr>
            <a:srgbClr val="A4A3A4"/>
          </p15:clr>
        </p15:guide>
        <p15:guide id="41" pos="9387" userDrawn="1">
          <p15:clr>
            <a:srgbClr val="A4A3A4"/>
          </p15:clr>
        </p15:guide>
        <p15:guide id="42" pos="10094" userDrawn="1">
          <p15:clr>
            <a:srgbClr val="A4A3A4"/>
          </p15:clr>
        </p15:guide>
        <p15:guide id="43" pos="10269" userDrawn="1">
          <p15:clr>
            <a:srgbClr val="A4A3A4"/>
          </p15:clr>
        </p15:guide>
        <p15:guide id="44" pos="11154" userDrawn="1">
          <p15:clr>
            <a:srgbClr val="A4A3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11" hidden="1">
            <a:extLst>
              <a:ext uri="{FF2B5EF4-FFF2-40B4-BE49-F238E27FC236}">
                <a16:creationId xmlns:a16="http://schemas.microsoft.com/office/drawing/2014/main" id="{CEB248EC-0B89-453D-88A0-03C2697D36B8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16027271" y="10057502"/>
            <a:ext cx="839129" cy="229499"/>
          </a:xfrm>
          <a:prstGeom prst="rect">
            <a:avLst/>
          </a:prstGeo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fld id="{AA9B5B81-C849-4733-8238-744B1DA61A21}" type="datetime5">
              <a:rPr lang="en-US" smtClean="0"/>
              <a:pPr/>
              <a:t>27-May-24</a:t>
            </a:fld>
            <a:endParaRPr lang="en-US" dirty="0"/>
          </a:p>
        </p:txBody>
      </p:sp>
      <p:sp>
        <p:nvSpPr>
          <p:cNvPr id="5" name="Foliennummernplatzhalter 13" hidden="1">
            <a:extLst>
              <a:ext uri="{FF2B5EF4-FFF2-40B4-BE49-F238E27FC236}">
                <a16:creationId xmlns:a16="http://schemas.microsoft.com/office/drawing/2014/main" id="{DD17B765-E93E-4352-869B-A556A822139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7006400" y="10057502"/>
            <a:ext cx="421200" cy="229499"/>
          </a:xfr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r>
              <a:rPr lang="en-US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  <p:sp>
        <p:nvSpPr>
          <p:cNvPr id="6" name="Fußzeilenplatzhalter 3" hidden="1">
            <a:extLst>
              <a:ext uri="{FF2B5EF4-FFF2-40B4-BE49-F238E27FC236}">
                <a16:creationId xmlns:a16="http://schemas.microsoft.com/office/drawing/2014/main" id="{3781C967-3146-4BDD-819A-A33E21171FB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59632" y="10057502"/>
            <a:ext cx="6738939" cy="140496"/>
          </a:xfrm>
          <a:prstGeom prst="rect">
            <a:avLst/>
          </a:prstGeo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r>
              <a:rPr lang="en-US"/>
              <a:t>umlaut master</a:t>
            </a:r>
            <a:endParaRPr lang="en-US" dirty="0"/>
          </a:p>
        </p:txBody>
      </p:sp>
      <p:sp>
        <p:nvSpPr>
          <p:cNvPr id="7" name="Hide logo">
            <a:extLst>
              <a:ext uri="{FF2B5EF4-FFF2-40B4-BE49-F238E27FC236}">
                <a16:creationId xmlns:a16="http://schemas.microsoft.com/office/drawing/2014/main" id="{7BEAE506-A629-4053-8273-F1003BBEACED}"/>
              </a:ext>
            </a:extLst>
          </p:cNvPr>
          <p:cNvSpPr/>
          <p:nvPr userDrawn="1"/>
        </p:nvSpPr>
        <p:spPr>
          <a:xfrm>
            <a:off x="8722800" y="369902"/>
            <a:ext cx="982800" cy="56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108000" tIns="54000" rIns="108000" bIns="54000" rtlCol="0" anchor="ctr" anchorCtr="0">
            <a:noAutofit/>
          </a:bodyPr>
          <a:lstStyle/>
          <a:p>
            <a:pPr algn="l"/>
            <a:endParaRPr lang="en-GB" sz="2250" dirty="0"/>
          </a:p>
        </p:txBody>
      </p:sp>
      <p:sp>
        <p:nvSpPr>
          <p:cNvPr id="8" name="Hide classification">
            <a:extLst>
              <a:ext uri="{FF2B5EF4-FFF2-40B4-BE49-F238E27FC236}">
                <a16:creationId xmlns:a16="http://schemas.microsoft.com/office/drawing/2014/main" id="{91E193F8-E78D-4754-94F4-E35C39211573}"/>
              </a:ext>
            </a:extLst>
          </p:cNvPr>
          <p:cNvSpPr/>
          <p:nvPr userDrawn="1"/>
        </p:nvSpPr>
        <p:spPr bwMode="white">
          <a:xfrm>
            <a:off x="14479201" y="9636922"/>
            <a:ext cx="2387195" cy="34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108000" tIns="54000" rIns="108000" bIns="54000" rtlCol="0" anchor="ctr" anchorCtr="0">
            <a:noAutofit/>
          </a:bodyPr>
          <a:lstStyle/>
          <a:p>
            <a:pPr algn="l"/>
            <a:endParaRPr lang="en-GB" sz="2250" dirty="0"/>
          </a:p>
        </p:txBody>
      </p:sp>
      <p:sp>
        <p:nvSpPr>
          <p:cNvPr id="10" name="Hide background">
            <a:extLst>
              <a:ext uri="{FF2B5EF4-FFF2-40B4-BE49-F238E27FC236}">
                <a16:creationId xmlns:a16="http://schemas.microsoft.com/office/drawing/2014/main" id="{5622E31D-9CCF-4608-A34E-2C5AE59CC236}"/>
              </a:ext>
            </a:extLst>
          </p:cNvPr>
          <p:cNvSpPr/>
          <p:nvPr userDrawn="1"/>
        </p:nvSpPr>
        <p:spPr bwMode="white">
          <a:xfrm>
            <a:off x="0" y="10058400"/>
            <a:ext cx="18288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108000" tIns="54000" rIns="108000" bIns="54000" rtlCol="0" anchor="ctr" anchorCtr="0">
            <a:noAutofit/>
          </a:bodyPr>
          <a:lstStyle/>
          <a:p>
            <a:pPr algn="l"/>
            <a:endParaRPr lang="de-DE" sz="2250" dirty="0"/>
          </a:p>
        </p:txBody>
      </p:sp>
    </p:spTree>
    <p:extLst>
      <p:ext uri="{BB962C8B-B14F-4D97-AF65-F5344CB8AC3E}">
        <p14:creationId xmlns:p14="http://schemas.microsoft.com/office/powerpoint/2010/main" val="605583972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3" orient="horz" pos="941" userDrawn="1">
          <p15:clr>
            <a:srgbClr val="A4A3A4"/>
          </p15:clr>
        </p15:guide>
        <p15:guide id="4" orient="horz" pos="6071" userDrawn="1">
          <p15:clr>
            <a:srgbClr val="A4A3A4"/>
          </p15:clr>
        </p15:guide>
        <p15:guide id="5" orient="horz" pos="764" userDrawn="1">
          <p15:clr>
            <a:srgbClr val="A4A3A4"/>
          </p15:clr>
        </p15:guide>
        <p15:guide id="6" orient="horz" pos="56" userDrawn="1">
          <p15:clr>
            <a:srgbClr val="A4A3A4"/>
          </p15:clr>
        </p15:guide>
        <p15:guide id="7" orient="horz" pos="1649" userDrawn="1">
          <p15:clr>
            <a:srgbClr val="A4A3A4"/>
          </p15:clr>
        </p15:guide>
        <p15:guide id="8" orient="horz" pos="1826" userDrawn="1">
          <p15:clr>
            <a:srgbClr val="A4A3A4"/>
          </p15:clr>
        </p15:guide>
        <p15:guide id="9" orient="horz" pos="2532" userDrawn="1">
          <p15:clr>
            <a:srgbClr val="A4A3A4"/>
          </p15:clr>
        </p15:guide>
        <p15:guide id="10" orient="horz" pos="2709" userDrawn="1">
          <p15:clr>
            <a:srgbClr val="A4A3A4"/>
          </p15:clr>
        </p15:guide>
        <p15:guide id="11" orient="horz" pos="3417" userDrawn="1">
          <p15:clr>
            <a:srgbClr val="A4A3A4"/>
          </p15:clr>
        </p15:guide>
        <p15:guide id="12" orient="horz" pos="3594" userDrawn="1">
          <p15:clr>
            <a:srgbClr val="A4A3A4"/>
          </p15:clr>
        </p15:guide>
        <p15:guide id="13" orient="horz" pos="4302" userDrawn="1">
          <p15:clr>
            <a:srgbClr val="A4A3A4"/>
          </p15:clr>
        </p15:guide>
        <p15:guide id="14" orient="horz" pos="4478" userDrawn="1">
          <p15:clr>
            <a:srgbClr val="A4A3A4"/>
          </p15:clr>
        </p15:guide>
        <p15:guide id="15" orient="horz" pos="5186" userDrawn="1">
          <p15:clr>
            <a:srgbClr val="A4A3A4"/>
          </p15:clr>
        </p15:guide>
        <p15:guide id="16" orient="horz" pos="5363" userDrawn="1">
          <p15:clr>
            <a:srgbClr val="A4A3A4"/>
          </p15:clr>
        </p15:guide>
        <p15:guide id="18" pos="5672" userDrawn="1">
          <p15:clr>
            <a:srgbClr val="A4A3A4"/>
          </p15:clr>
        </p15:guide>
        <p15:guide id="19" pos="5849" userDrawn="1">
          <p15:clr>
            <a:srgbClr val="A4A3A4"/>
          </p15:clr>
        </p15:guide>
        <p15:guide id="20" pos="4962" userDrawn="1">
          <p15:clr>
            <a:srgbClr val="A4A3A4"/>
          </p15:clr>
        </p15:guide>
        <p15:guide id="21" pos="4787" userDrawn="1">
          <p15:clr>
            <a:srgbClr val="A4A3A4"/>
          </p15:clr>
        </p15:guide>
        <p15:guide id="22" pos="4080" userDrawn="1">
          <p15:clr>
            <a:srgbClr val="A4A3A4"/>
          </p15:clr>
        </p15:guide>
        <p15:guide id="24" pos="3905" userDrawn="1">
          <p15:clr>
            <a:srgbClr val="A4A3A4"/>
          </p15:clr>
        </p15:guide>
        <p15:guide id="25" pos="3195" userDrawn="1">
          <p15:clr>
            <a:srgbClr val="A4A3A4"/>
          </p15:clr>
        </p15:guide>
        <p15:guide id="26" pos="3018" userDrawn="1">
          <p15:clr>
            <a:srgbClr val="A4A3A4"/>
          </p15:clr>
        </p15:guide>
        <p15:guide id="27" pos="2312" userDrawn="1">
          <p15:clr>
            <a:srgbClr val="A4A3A4"/>
          </p15:clr>
        </p15:guide>
        <p15:guide id="28" pos="2133" userDrawn="1">
          <p15:clr>
            <a:srgbClr val="A4A3A4"/>
          </p15:clr>
        </p15:guide>
        <p15:guide id="29" pos="1427" userDrawn="1">
          <p15:clr>
            <a:srgbClr val="A4A3A4"/>
          </p15:clr>
        </p15:guide>
        <p15:guide id="30" pos="1251" userDrawn="1">
          <p15:clr>
            <a:srgbClr val="A4A3A4"/>
          </p15:clr>
        </p15:guide>
        <p15:guide id="31" pos="542" userDrawn="1">
          <p15:clr>
            <a:srgbClr val="547EBF"/>
          </p15:clr>
        </p15:guide>
        <p15:guide id="32" pos="366" userDrawn="1">
          <p15:clr>
            <a:srgbClr val="A4A3A4"/>
          </p15:clr>
        </p15:guide>
        <p15:guide id="33" pos="10979" userDrawn="1">
          <p15:clr>
            <a:srgbClr val="547EBF"/>
          </p15:clr>
        </p15:guide>
        <p15:guide id="34" pos="6558" userDrawn="1">
          <p15:clr>
            <a:srgbClr val="A4A3A4"/>
          </p15:clr>
        </p15:guide>
        <p15:guide id="35" pos="6734" userDrawn="1">
          <p15:clr>
            <a:srgbClr val="A4A3A4"/>
          </p15:clr>
        </p15:guide>
        <p15:guide id="36" pos="7440" userDrawn="1">
          <p15:clr>
            <a:srgbClr val="A4A3A4"/>
          </p15:clr>
        </p15:guide>
        <p15:guide id="37" pos="7616" userDrawn="1">
          <p15:clr>
            <a:srgbClr val="A4A3A4"/>
          </p15:clr>
        </p15:guide>
        <p15:guide id="38" pos="8325" userDrawn="1">
          <p15:clr>
            <a:srgbClr val="A4A3A4"/>
          </p15:clr>
        </p15:guide>
        <p15:guide id="39" pos="8502" userDrawn="1">
          <p15:clr>
            <a:srgbClr val="A4A3A4"/>
          </p15:clr>
        </p15:guide>
        <p15:guide id="40" pos="9209" userDrawn="1">
          <p15:clr>
            <a:srgbClr val="A4A3A4"/>
          </p15:clr>
        </p15:guide>
        <p15:guide id="41" pos="9387" userDrawn="1">
          <p15:clr>
            <a:srgbClr val="A4A3A4"/>
          </p15:clr>
        </p15:guide>
        <p15:guide id="42" pos="10094" userDrawn="1">
          <p15:clr>
            <a:srgbClr val="A4A3A4"/>
          </p15:clr>
        </p15:guide>
        <p15:guide id="43" pos="10269" userDrawn="1">
          <p15:clr>
            <a:srgbClr val="A4A3A4"/>
          </p15:clr>
        </p15:guide>
        <p15:guide id="44" pos="11154" userDrawn="1">
          <p15:clr>
            <a:srgbClr val="A4A3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ert profile clas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6236E7B-E81D-4328-B61F-C40B97F3D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9776" y="1493101"/>
            <a:ext cx="13479024" cy="561920"/>
          </a:xfrm>
        </p:spPr>
        <p:txBody>
          <a:bodyPr/>
          <a:lstStyle>
            <a:lvl1pPr>
              <a:lnSpc>
                <a:spcPts val="4502"/>
              </a:lnSpc>
              <a:defRPr sz="4502"/>
            </a:lvl1pPr>
          </a:lstStyle>
          <a:p>
            <a:r>
              <a:rPr lang="en-GB" noProof="0"/>
              <a:t>Name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55888A-5D91-4E78-B70E-D3111BA035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027271" y="9777413"/>
            <a:ext cx="839129" cy="140495"/>
          </a:xfrm>
          <a:prstGeom prst="rect">
            <a:avLst/>
          </a:prstGeom>
        </p:spPr>
        <p:txBody>
          <a:bodyPr/>
          <a:lstStyle/>
          <a:p>
            <a:fld id="{D85CC7BA-17FC-4797-BF63-C1341CC48A59}" type="datetime5">
              <a:rPr lang="en-US" smtClean="0"/>
              <a:pPr/>
              <a:t>27-May-24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4E90CD-B0B2-41C4-95DF-BDD13F5E1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9632" y="9777411"/>
            <a:ext cx="6738939" cy="140496"/>
          </a:xfrm>
          <a:prstGeom prst="rect">
            <a:avLst/>
          </a:prstGeom>
        </p:spPr>
        <p:txBody>
          <a:bodyPr/>
          <a:lstStyle/>
          <a:p>
            <a:r>
              <a:rPr lang="en-GB" noProof="0"/>
              <a:t>umlaut master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C0A971-15D1-4AC6-BF13-F06052400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noProof="0"/>
              <a:t> </a:t>
            </a:r>
            <a:fld id="{88297537-EBEC-4AF2-8220-0B89E7D94141}" type="slidenum">
              <a:rPr lang="en-GB" b="0" noProof="0" smtClean="0"/>
              <a:pPr/>
              <a:t>‹#›</a:t>
            </a:fld>
            <a:endParaRPr lang="en-GB" b="0" noProof="0" dirty="0"/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754DDD41-9FFA-4C27-894D-F9AF6D59C27D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859637" y="2055020"/>
            <a:ext cx="13478397" cy="561975"/>
          </a:xfrm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5400"/>
              </a:lnSpc>
              <a:defRPr lang="en-US" sz="4502" spc="-150" baseline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GB" noProof="0"/>
              <a:t>Role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6A0B1972-7E4C-49D8-9D4F-71023ACB274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60405" y="2897102"/>
            <a:ext cx="8143107" cy="6740943"/>
          </a:xfrm>
        </p:spPr>
        <p:txBody>
          <a:bodyPr/>
          <a:lstStyle>
            <a:lvl1pPr>
              <a:lnSpc>
                <a:spcPct val="100000"/>
              </a:lnSpc>
              <a:defRPr sz="2250"/>
            </a:lvl1pPr>
            <a:lvl2pPr>
              <a:lnSpc>
                <a:spcPct val="100000"/>
              </a:lnSpc>
              <a:defRPr sz="2250"/>
            </a:lvl2pPr>
            <a:lvl3pPr>
              <a:lnSpc>
                <a:spcPct val="100000"/>
              </a:lnSpc>
              <a:defRPr sz="2250"/>
            </a:lvl3pPr>
            <a:lvl4pPr>
              <a:lnSpc>
                <a:spcPct val="100000"/>
              </a:lnSpc>
              <a:defRPr sz="2250"/>
            </a:lvl4pPr>
            <a:lvl5pPr>
              <a:lnSpc>
                <a:spcPct val="100000"/>
              </a:lnSpc>
              <a:defRPr sz="2250"/>
            </a:lvl5pPr>
            <a:lvl6pPr>
              <a:lnSpc>
                <a:spcPct val="100000"/>
              </a:lnSpc>
              <a:defRPr sz="2250" baseline="0"/>
            </a:lvl6pPr>
            <a:lvl7pPr>
              <a:lnSpc>
                <a:spcPct val="100000"/>
              </a:lnSpc>
              <a:buAutoNum type="alphaLcPeriod"/>
              <a:defRPr sz="2250" baseline="0"/>
            </a:lvl7pPr>
            <a:lvl8pPr>
              <a:lnSpc>
                <a:spcPct val="100000"/>
              </a:lnSpc>
              <a:buAutoNum type="romanUcPeriod"/>
              <a:defRPr sz="2250" baseline="0"/>
            </a:lvl8pPr>
            <a:lvl9pPr>
              <a:lnSpc>
                <a:spcPct val="100000"/>
              </a:lnSpc>
              <a:defRPr sz="2250" baseline="0"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8" name="Inhaltsplatzhalter 4">
            <a:extLst>
              <a:ext uri="{FF2B5EF4-FFF2-40B4-BE49-F238E27FC236}">
                <a16:creationId xmlns:a16="http://schemas.microsoft.com/office/drawing/2014/main" id="{50DA91C7-2593-47A3-9DB7-00BD9CACF31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285266" y="2897102"/>
            <a:ext cx="8143107" cy="6740943"/>
          </a:xfrm>
        </p:spPr>
        <p:txBody>
          <a:bodyPr/>
          <a:lstStyle>
            <a:lvl1pPr>
              <a:lnSpc>
                <a:spcPct val="100000"/>
              </a:lnSpc>
              <a:defRPr sz="2250"/>
            </a:lvl1pPr>
            <a:lvl2pPr>
              <a:lnSpc>
                <a:spcPct val="100000"/>
              </a:lnSpc>
              <a:defRPr sz="2250"/>
            </a:lvl2pPr>
            <a:lvl3pPr>
              <a:lnSpc>
                <a:spcPct val="100000"/>
              </a:lnSpc>
              <a:defRPr sz="2250"/>
            </a:lvl3pPr>
            <a:lvl4pPr>
              <a:lnSpc>
                <a:spcPct val="100000"/>
              </a:lnSpc>
              <a:defRPr sz="2250"/>
            </a:lvl4pPr>
            <a:lvl5pPr>
              <a:lnSpc>
                <a:spcPct val="100000"/>
              </a:lnSpc>
              <a:defRPr sz="2250"/>
            </a:lvl5pPr>
            <a:lvl6pPr>
              <a:lnSpc>
                <a:spcPct val="100000"/>
              </a:lnSpc>
              <a:defRPr sz="2250" baseline="0"/>
            </a:lvl6pPr>
            <a:lvl7pPr>
              <a:lnSpc>
                <a:spcPct val="100000"/>
              </a:lnSpc>
              <a:buAutoNum type="alphaLcPeriod"/>
              <a:defRPr sz="2250" baseline="0"/>
            </a:lvl7pPr>
            <a:lvl8pPr>
              <a:lnSpc>
                <a:spcPct val="100000"/>
              </a:lnSpc>
              <a:buAutoNum type="romanUcPeriod"/>
              <a:defRPr sz="2250" baseline="0"/>
            </a:lvl8pPr>
            <a:lvl9pPr>
              <a:lnSpc>
                <a:spcPct val="100000"/>
              </a:lnSpc>
              <a:defRPr sz="2250" baseline="0"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9" name="Bildplatzhalter 2">
            <a:extLst>
              <a:ext uri="{FF2B5EF4-FFF2-40B4-BE49-F238E27FC236}">
                <a16:creationId xmlns:a16="http://schemas.microsoft.com/office/drawing/2014/main" id="{160D74D6-0831-49A9-A1EF-8FBB78E516F4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15181971" y="1493044"/>
            <a:ext cx="2246400" cy="22464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250"/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0" name="Textplatzhalter 10">
            <a:extLst>
              <a:ext uri="{FF2B5EF4-FFF2-40B4-BE49-F238E27FC236}">
                <a16:creationId xmlns:a16="http://schemas.microsoft.com/office/drawing/2014/main" id="{9CDC534B-ED5B-4E51-95D6-BAE0908B31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634" y="-1174554"/>
            <a:ext cx="11232354" cy="84245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000" spc="-150" baseline="0">
                <a:latin typeface="Umlaut Black" panose="00000A00000000000000" pitchFamily="2" charset="0"/>
              </a:defRPr>
            </a:lvl1pPr>
          </a:lstStyle>
          <a:p>
            <a:pPr lvl="0"/>
            <a:r>
              <a:rPr lang="de-DE" dirty="0" err="1"/>
              <a:t>Your</a:t>
            </a:r>
            <a:r>
              <a:rPr lang="de-DE" dirty="0"/>
              <a:t> extra-line.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1433548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542" userDrawn="1">
          <p15:clr>
            <a:srgbClr val="547EBF"/>
          </p15:clr>
        </p15:guide>
        <p15:guide id="2" orient="horz" pos="1826" userDrawn="1">
          <p15:clr>
            <a:srgbClr val="547EBF"/>
          </p15:clr>
        </p15:guide>
        <p15:guide id="4" pos="5672" userDrawn="1">
          <p15:clr>
            <a:srgbClr val="A4A3A4"/>
          </p15:clr>
        </p15:guide>
        <p15:guide id="5" pos="5849" userDrawn="1">
          <p15:clr>
            <a:srgbClr val="A4A3A4"/>
          </p15:clr>
        </p15:guide>
        <p15:guide id="25" pos="9563" userDrawn="1">
          <p15:clr>
            <a:srgbClr val="A4A3A4"/>
          </p15:clr>
        </p15:guide>
        <p15:guide id="26" pos="10979" userDrawn="1">
          <p15:clr>
            <a:srgbClr val="547EBF"/>
          </p15:clr>
        </p15:guide>
        <p15:guide id="27" pos="11154" userDrawn="1">
          <p15:clr>
            <a:srgbClr val="A4A3A4"/>
          </p15:clr>
        </p15:guide>
        <p15:guide id="28" orient="horz" pos="941" userDrawn="1">
          <p15:clr>
            <a:srgbClr val="547EBF"/>
          </p15:clr>
        </p15:guide>
        <p15:guide id="29" orient="horz" pos="1295" userDrawn="1">
          <p15:clr>
            <a:srgbClr val="A4A3A4"/>
          </p15:clr>
        </p15:guide>
        <p15:guide id="30" orient="horz" pos="1649" userDrawn="1">
          <p15:clr>
            <a:srgbClr val="547EBF"/>
          </p15:clr>
        </p15:guide>
        <p15:guide id="40" orient="horz" pos="6071" userDrawn="1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ert profile extra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6236E7B-E81D-4328-B61F-C40B97F3D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08782" y="1493104"/>
            <a:ext cx="4633413" cy="421199"/>
          </a:xfrm>
        </p:spPr>
        <p:txBody>
          <a:bodyPr/>
          <a:lstStyle>
            <a:lvl1pPr algn="r">
              <a:lnSpc>
                <a:spcPct val="110000"/>
              </a:lnSpc>
              <a:defRPr sz="3000"/>
            </a:lvl1pPr>
          </a:lstStyle>
          <a:p>
            <a:r>
              <a:rPr lang="en-GB" noProof="0"/>
              <a:t>Name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55888A-5D91-4E78-B70E-D3111BA035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027271" y="9777413"/>
            <a:ext cx="839129" cy="140495"/>
          </a:xfrm>
          <a:prstGeom prst="rect">
            <a:avLst/>
          </a:prstGeom>
        </p:spPr>
        <p:txBody>
          <a:bodyPr/>
          <a:lstStyle/>
          <a:p>
            <a:fld id="{99637B70-DCB6-4611-B1DB-56DAF6F6BFEE}" type="datetime5">
              <a:rPr lang="en-US" smtClean="0"/>
              <a:pPr/>
              <a:t>27-May-24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4E90CD-B0B2-41C4-95DF-BDD13F5E1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9632" y="9777411"/>
            <a:ext cx="6738939" cy="140496"/>
          </a:xfrm>
          <a:prstGeom prst="rect">
            <a:avLst/>
          </a:prstGeom>
        </p:spPr>
        <p:txBody>
          <a:bodyPr/>
          <a:lstStyle/>
          <a:p>
            <a:r>
              <a:rPr lang="en-GB" noProof="0"/>
              <a:t>umlaut master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C0A971-15D1-4AC6-BF13-F06052400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noProof="0"/>
              <a:t> </a:t>
            </a:r>
            <a:fld id="{88297537-EBEC-4AF2-8220-0B89E7D94141}" type="slidenum">
              <a:rPr lang="en-GB" b="0" noProof="0" smtClean="0"/>
              <a:pPr/>
              <a:t>‹#›</a:t>
            </a:fld>
            <a:endParaRPr lang="en-GB" b="0" noProof="0" dirty="0"/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754DDD41-9FFA-4C27-894D-F9AF6D59C27D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0407605" y="1914302"/>
            <a:ext cx="4633197" cy="420881"/>
          </a:xfrm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algn="r">
              <a:lnSpc>
                <a:spcPct val="110000"/>
              </a:lnSpc>
              <a:defRPr lang="en-US" sz="3000" spc="-150" baseline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GB" noProof="0"/>
              <a:t>Role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6A0B1972-7E4C-49D8-9D4F-71023ACB274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60405" y="2897102"/>
            <a:ext cx="8143107" cy="6740943"/>
          </a:xfrm>
        </p:spPr>
        <p:txBody>
          <a:bodyPr/>
          <a:lstStyle>
            <a:lvl1pPr>
              <a:lnSpc>
                <a:spcPct val="100000"/>
              </a:lnSpc>
              <a:defRPr sz="2250"/>
            </a:lvl1pPr>
            <a:lvl2pPr>
              <a:lnSpc>
                <a:spcPct val="100000"/>
              </a:lnSpc>
              <a:defRPr sz="2250"/>
            </a:lvl2pPr>
            <a:lvl3pPr>
              <a:lnSpc>
                <a:spcPct val="100000"/>
              </a:lnSpc>
              <a:defRPr sz="2250"/>
            </a:lvl3pPr>
            <a:lvl4pPr>
              <a:lnSpc>
                <a:spcPct val="100000"/>
              </a:lnSpc>
              <a:defRPr sz="2250"/>
            </a:lvl4pPr>
            <a:lvl5pPr>
              <a:lnSpc>
                <a:spcPct val="100000"/>
              </a:lnSpc>
              <a:defRPr sz="2250"/>
            </a:lvl5pPr>
            <a:lvl6pPr>
              <a:lnSpc>
                <a:spcPct val="100000"/>
              </a:lnSpc>
              <a:defRPr sz="2250" baseline="0"/>
            </a:lvl6pPr>
            <a:lvl7pPr>
              <a:lnSpc>
                <a:spcPct val="100000"/>
              </a:lnSpc>
              <a:buAutoNum type="alphaLcPeriod"/>
              <a:defRPr sz="2250" baseline="0"/>
            </a:lvl7pPr>
            <a:lvl8pPr>
              <a:lnSpc>
                <a:spcPct val="100000"/>
              </a:lnSpc>
              <a:buAutoNum type="romanUcPeriod"/>
              <a:defRPr sz="2250" baseline="0"/>
            </a:lvl8pPr>
            <a:lvl9pPr>
              <a:lnSpc>
                <a:spcPct val="100000"/>
              </a:lnSpc>
              <a:defRPr sz="2250" baseline="0"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8" name="Inhaltsplatzhalter 4">
            <a:extLst>
              <a:ext uri="{FF2B5EF4-FFF2-40B4-BE49-F238E27FC236}">
                <a16:creationId xmlns:a16="http://schemas.microsoft.com/office/drawing/2014/main" id="{50DA91C7-2593-47A3-9DB7-00BD9CACF31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285266" y="2897102"/>
            <a:ext cx="8143107" cy="6740943"/>
          </a:xfrm>
        </p:spPr>
        <p:txBody>
          <a:bodyPr/>
          <a:lstStyle>
            <a:lvl1pPr>
              <a:lnSpc>
                <a:spcPct val="100000"/>
              </a:lnSpc>
              <a:defRPr sz="2250"/>
            </a:lvl1pPr>
            <a:lvl2pPr>
              <a:lnSpc>
                <a:spcPct val="100000"/>
              </a:lnSpc>
              <a:defRPr sz="2250"/>
            </a:lvl2pPr>
            <a:lvl3pPr>
              <a:lnSpc>
                <a:spcPct val="100000"/>
              </a:lnSpc>
              <a:defRPr sz="2250"/>
            </a:lvl3pPr>
            <a:lvl4pPr>
              <a:lnSpc>
                <a:spcPct val="100000"/>
              </a:lnSpc>
              <a:defRPr sz="2250"/>
            </a:lvl4pPr>
            <a:lvl5pPr>
              <a:lnSpc>
                <a:spcPct val="100000"/>
              </a:lnSpc>
              <a:defRPr sz="2250"/>
            </a:lvl5pPr>
            <a:lvl6pPr>
              <a:lnSpc>
                <a:spcPct val="100000"/>
              </a:lnSpc>
              <a:defRPr sz="2250" baseline="0"/>
            </a:lvl6pPr>
            <a:lvl7pPr>
              <a:lnSpc>
                <a:spcPct val="100000"/>
              </a:lnSpc>
              <a:buAutoNum type="alphaLcPeriod"/>
              <a:defRPr sz="2250" baseline="0"/>
            </a:lvl7pPr>
            <a:lvl8pPr>
              <a:lnSpc>
                <a:spcPct val="100000"/>
              </a:lnSpc>
              <a:buAutoNum type="romanUcPeriod"/>
              <a:defRPr sz="2250" baseline="0"/>
            </a:lvl8pPr>
            <a:lvl9pPr>
              <a:lnSpc>
                <a:spcPct val="100000"/>
              </a:lnSpc>
              <a:defRPr sz="2250" baseline="0"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9" name="Bildplatzhalter 2">
            <a:extLst>
              <a:ext uri="{FF2B5EF4-FFF2-40B4-BE49-F238E27FC236}">
                <a16:creationId xmlns:a16="http://schemas.microsoft.com/office/drawing/2014/main" id="{160D74D6-0831-49A9-A1EF-8FBB78E516F4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15181971" y="1493044"/>
            <a:ext cx="2246400" cy="22464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250"/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59EA193-5D68-4F4B-B3EA-1C36415ADB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634" y="1493047"/>
            <a:ext cx="11232354" cy="84245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000" spc="-150" baseline="0">
                <a:latin typeface="Umlaut Black" panose="00000A00000000000000" pitchFamily="2" charset="0"/>
              </a:defRPr>
            </a:lvl1pPr>
          </a:lstStyle>
          <a:p>
            <a:pPr lvl="0"/>
            <a:r>
              <a:rPr lang="en-GB" noProof="0"/>
              <a:t>Your extra-line.</a:t>
            </a:r>
            <a:br>
              <a:rPr lang="en-GB" noProof="0"/>
            </a:b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83308790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542" userDrawn="1">
          <p15:clr>
            <a:srgbClr val="547EBF"/>
          </p15:clr>
        </p15:guide>
        <p15:guide id="2" orient="horz" pos="1826" userDrawn="1">
          <p15:clr>
            <a:srgbClr val="547EBF"/>
          </p15:clr>
        </p15:guide>
        <p15:guide id="4" pos="5672" userDrawn="1">
          <p15:clr>
            <a:srgbClr val="A4A3A4"/>
          </p15:clr>
        </p15:guide>
        <p15:guide id="5" pos="5849" userDrawn="1">
          <p15:clr>
            <a:srgbClr val="A4A3A4"/>
          </p15:clr>
        </p15:guide>
        <p15:guide id="25" pos="9563" userDrawn="1">
          <p15:clr>
            <a:srgbClr val="A4A3A4"/>
          </p15:clr>
        </p15:guide>
        <p15:guide id="26" pos="10979" userDrawn="1">
          <p15:clr>
            <a:srgbClr val="547EBF"/>
          </p15:clr>
        </p15:guide>
        <p15:guide id="27" pos="11154" userDrawn="1">
          <p15:clr>
            <a:srgbClr val="A4A3A4"/>
          </p15:clr>
        </p15:guide>
        <p15:guide id="28" orient="horz" pos="941" userDrawn="1">
          <p15:clr>
            <a:srgbClr val="547EBF"/>
          </p15:clr>
        </p15:guide>
        <p15:guide id="29" orient="horz" pos="587" userDrawn="1">
          <p15:clr>
            <a:srgbClr val="A4A3A4"/>
          </p15:clr>
        </p15:guide>
        <p15:guide id="30" orient="horz" pos="1649" userDrawn="1">
          <p15:clr>
            <a:srgbClr val="547EBF"/>
          </p15:clr>
        </p15:guide>
        <p15:guide id="40" orient="horz" pos="6071" userDrawn="1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FE47C7C-03A0-4BC5-ABFF-77C7D1B3E5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0405" y="1493102"/>
            <a:ext cx="13337997" cy="1123893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/>
              <a:t>Headline.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74D3C4F-CEF3-45E3-A0C6-ED2BD52D22D7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6027271" y="9777413"/>
            <a:ext cx="839129" cy="140495"/>
          </a:xfrm>
          <a:prstGeom prst="rect">
            <a:avLst/>
          </a:prstGeom>
        </p:spPr>
        <p:txBody>
          <a:bodyPr/>
          <a:lstStyle/>
          <a:p>
            <a:fld id="{8423D45C-CC2F-490E-B72C-E44893FEFFDC}" type="datetime5">
              <a:rPr lang="en-US" smtClean="0"/>
              <a:pPr/>
              <a:t>27-May-24</a:t>
            </a:fld>
            <a:endParaRPr lang="en-US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9DF10997-88B1-44A1-B5FC-EA1F08703E8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59632" y="9777411"/>
            <a:ext cx="6738939" cy="1404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umlaut master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8425FAD-7A44-474A-BE7F-227A4545A5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F7D3A4B-2CA7-4D7E-A6E3-C99BCED7E2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60402" y="2897984"/>
            <a:ext cx="8143107" cy="6740061"/>
          </a:xfrm>
        </p:spPr>
        <p:txBody>
          <a:bodyPr/>
          <a:lstStyle>
            <a:lvl1pPr>
              <a:lnSpc>
                <a:spcPct val="100000"/>
              </a:lnSpc>
              <a:defRPr sz="2250"/>
            </a:lvl1pPr>
            <a:lvl2pPr>
              <a:lnSpc>
                <a:spcPct val="100000"/>
              </a:lnSpc>
              <a:defRPr sz="2250"/>
            </a:lvl2pPr>
            <a:lvl3pPr>
              <a:lnSpc>
                <a:spcPct val="100000"/>
              </a:lnSpc>
              <a:defRPr sz="2250"/>
            </a:lvl3pPr>
            <a:lvl4pPr>
              <a:lnSpc>
                <a:spcPct val="100000"/>
              </a:lnSpc>
              <a:defRPr sz="2250"/>
            </a:lvl4pPr>
            <a:lvl5pPr>
              <a:lnSpc>
                <a:spcPct val="100000"/>
              </a:lnSpc>
              <a:defRPr sz="2250"/>
            </a:lvl5pPr>
            <a:lvl6pPr>
              <a:lnSpc>
                <a:spcPct val="100000"/>
              </a:lnSpc>
              <a:defRPr sz="2250" baseline="0"/>
            </a:lvl6pPr>
            <a:lvl7pPr>
              <a:lnSpc>
                <a:spcPct val="100000"/>
              </a:lnSpc>
              <a:buAutoNum type="alphaLcPeriod"/>
              <a:defRPr sz="2250" baseline="0"/>
            </a:lvl7pPr>
            <a:lvl8pPr>
              <a:lnSpc>
                <a:spcPct val="100000"/>
              </a:lnSpc>
              <a:buAutoNum type="romanUcPeriod"/>
              <a:defRPr sz="2250" baseline="0"/>
            </a:lvl8pPr>
            <a:lvl9pPr>
              <a:lnSpc>
                <a:spcPct val="100000"/>
              </a:lnSpc>
              <a:tabLst/>
              <a:defRPr sz="2250" baseline="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798B813-FF00-4749-97D7-65A3A8E9CFE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84498" y="2897984"/>
            <a:ext cx="8143875" cy="6738938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250"/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85D1CB3A-2038-4EBE-ACAC-141900BF9080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14280697" y="1493099"/>
            <a:ext cx="3146904" cy="112389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pic>
        <p:nvPicPr>
          <p:cNvPr id="17" name="team">
            <a:extLst>
              <a:ext uri="{FF2B5EF4-FFF2-40B4-BE49-F238E27FC236}">
                <a16:creationId xmlns:a16="http://schemas.microsoft.com/office/drawing/2014/main" id="{6814A60D-E516-41CF-BD34-E3A6E2C44EF8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11600" y="-1595700"/>
            <a:ext cx="421200" cy="421200"/>
          </a:xfrm>
          <a:prstGeom prst="rect">
            <a:avLst/>
          </a:prstGeom>
        </p:spPr>
      </p:pic>
      <p:pic>
        <p:nvPicPr>
          <p:cNvPr id="18" name="Time">
            <a:extLst>
              <a:ext uri="{FF2B5EF4-FFF2-40B4-BE49-F238E27FC236}">
                <a16:creationId xmlns:a16="http://schemas.microsoft.com/office/drawing/2014/main" id="{3030D01F-4487-40BB-817D-5409D40FAAA7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96939" y="-1595700"/>
            <a:ext cx="421200" cy="421200"/>
          </a:xfrm>
          <a:prstGeom prst="rect">
            <a:avLst/>
          </a:prstGeom>
        </p:spPr>
      </p:pic>
      <p:pic>
        <p:nvPicPr>
          <p:cNvPr id="19" name="worldwide">
            <a:extLst>
              <a:ext uri="{FF2B5EF4-FFF2-40B4-BE49-F238E27FC236}">
                <a16:creationId xmlns:a16="http://schemas.microsoft.com/office/drawing/2014/main" id="{60F7F6BC-60FD-438B-A2BE-9B331D31E62B}"/>
              </a:ext>
            </a:extLst>
          </p:cNvPr>
          <p:cNvPicPr>
            <a:picLocks/>
          </p:cNvPicPr>
          <p:nvPr userDrawn="1">
            <p:custDataLst>
              <p:tags r:id="rId3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811600" y="-1174500"/>
            <a:ext cx="421200" cy="421200"/>
          </a:xfrm>
          <a:prstGeom prst="rect">
            <a:avLst/>
          </a:prstGeom>
        </p:spPr>
      </p:pic>
      <p:sp>
        <p:nvSpPr>
          <p:cNvPr id="21" name="Textplatzhalter 14">
            <a:extLst>
              <a:ext uri="{FF2B5EF4-FFF2-40B4-BE49-F238E27FC236}">
                <a16:creationId xmlns:a16="http://schemas.microsoft.com/office/drawing/2014/main" id="{6DDCA9F0-6A60-4000-A2A7-473DC3D7B79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46000" y="-1595699"/>
            <a:ext cx="1544400" cy="280800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de-DE" dirty="0" err="1"/>
              <a:t>duration</a:t>
            </a:r>
            <a:endParaRPr lang="en-GB" dirty="0"/>
          </a:p>
        </p:txBody>
      </p:sp>
      <p:sp>
        <p:nvSpPr>
          <p:cNvPr id="22" name="Textplatzhalter 14">
            <a:extLst>
              <a:ext uri="{FF2B5EF4-FFF2-40B4-BE49-F238E27FC236}">
                <a16:creationId xmlns:a16="http://schemas.microsoft.com/office/drawing/2014/main" id="{0CBDD205-80AB-4A0E-90DF-537A9BEB244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232800" y="-1595700"/>
            <a:ext cx="1965600" cy="280799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de-DE" dirty="0" err="1"/>
              <a:t>number</a:t>
            </a:r>
            <a:r>
              <a:rPr lang="de-DE" dirty="0"/>
              <a:t> of </a:t>
            </a:r>
            <a:r>
              <a:rPr lang="de-DE" dirty="0" err="1"/>
              <a:t>people</a:t>
            </a:r>
            <a:endParaRPr lang="en-GB" dirty="0"/>
          </a:p>
        </p:txBody>
      </p:sp>
      <p:sp>
        <p:nvSpPr>
          <p:cNvPr id="23" name="Textplatzhalter 14">
            <a:extLst>
              <a:ext uri="{FF2B5EF4-FFF2-40B4-BE49-F238E27FC236}">
                <a16:creationId xmlns:a16="http://schemas.microsoft.com/office/drawing/2014/main" id="{2F09FEA8-BCA6-454A-B67B-AD5EDB61A88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232800" y="-1174500"/>
            <a:ext cx="1965600" cy="280799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de-DE" dirty="0" err="1"/>
              <a:t>location</a:t>
            </a:r>
            <a:endParaRPr lang="en-GB" dirty="0"/>
          </a:p>
        </p:txBody>
      </p:sp>
      <p:sp>
        <p:nvSpPr>
          <p:cNvPr id="24" name="Textplatzhalter 14">
            <a:extLst>
              <a:ext uri="{FF2B5EF4-FFF2-40B4-BE49-F238E27FC236}">
                <a16:creationId xmlns:a16="http://schemas.microsoft.com/office/drawing/2014/main" id="{5A3E83AF-E03B-43C9-BF7A-37D3270090D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46000" y="-1174500"/>
            <a:ext cx="1544400" cy="279845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de-DE" dirty="0" err="1"/>
              <a:t>industry</a:t>
            </a:r>
            <a:endParaRPr lang="en-GB" dirty="0"/>
          </a:p>
        </p:txBody>
      </p:sp>
      <p:sp>
        <p:nvSpPr>
          <p:cNvPr id="25" name="Bildplatzhalter 19">
            <a:extLst>
              <a:ext uri="{FF2B5EF4-FFF2-40B4-BE49-F238E27FC236}">
                <a16:creationId xmlns:a16="http://schemas.microsoft.com/office/drawing/2014/main" id="{8501A682-E079-4A61-AD77-57BF53C8655A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9284493" y="-1174500"/>
            <a:ext cx="421482" cy="421200"/>
          </a:xfrm>
        </p:spPr>
        <p:txBody>
          <a:bodyPr/>
          <a:lstStyle>
            <a:lvl1pPr>
              <a:defRPr sz="902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6AE409D-C115-4FE1-81C6-428026932CCB}"/>
              </a:ext>
            </a:extLst>
          </p:cNvPr>
          <p:cNvSpPr txBox="1"/>
          <p:nvPr userDrawn="1"/>
        </p:nvSpPr>
        <p:spPr>
          <a:xfrm>
            <a:off x="4186275" y="-1174500"/>
            <a:ext cx="5136357" cy="561600"/>
          </a:xfrm>
          <a:prstGeom prst="rect">
            <a:avLst/>
          </a:prstGeom>
          <a:noFill/>
        </p:spPr>
        <p:txBody>
          <a:bodyPr wrap="none" lIns="140400" tIns="70200" rIns="140400" bIns="70200" rtlCol="0" anchor="ctr" anchorCtr="0">
            <a:noAutofit/>
          </a:bodyPr>
          <a:lstStyle/>
          <a:p>
            <a:pPr algn="l">
              <a:buNone/>
            </a:pPr>
            <a:r>
              <a:rPr lang="de-DE" sz="1650" dirty="0"/>
              <a:t>These </a:t>
            </a:r>
            <a:r>
              <a:rPr lang="de-DE" sz="1650" dirty="0" err="1"/>
              <a:t>elements</a:t>
            </a:r>
            <a:r>
              <a:rPr lang="de-DE" sz="1650" dirty="0"/>
              <a:t> </a:t>
            </a:r>
            <a:r>
              <a:rPr lang="de-DE" sz="1650" dirty="0" err="1"/>
              <a:t>are</a:t>
            </a:r>
            <a:r>
              <a:rPr lang="de-DE" sz="1650" dirty="0"/>
              <a:t> </a:t>
            </a:r>
            <a:r>
              <a:rPr lang="de-DE" sz="1650" dirty="0" err="1"/>
              <a:t>used</a:t>
            </a:r>
            <a:r>
              <a:rPr lang="de-DE" sz="1650" dirty="0"/>
              <a:t> in alternative </a:t>
            </a:r>
            <a:r>
              <a:rPr lang="de-DE" sz="1650" dirty="0" err="1"/>
              <a:t>layouts</a:t>
            </a:r>
            <a:r>
              <a:rPr lang="de-DE" sz="1650" dirty="0"/>
              <a:t> </a:t>
            </a:r>
            <a:r>
              <a:rPr lang="de-DE" sz="1650" dirty="0" err="1"/>
              <a:t>only</a:t>
            </a:r>
            <a:r>
              <a:rPr lang="de-DE" sz="16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9853039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542" userDrawn="1">
          <p15:clr>
            <a:srgbClr val="547EBF"/>
          </p15:clr>
        </p15:guide>
        <p15:guide id="2" pos="10979" userDrawn="1">
          <p15:clr>
            <a:srgbClr val="547EBF"/>
          </p15:clr>
        </p15:guide>
        <p15:guide id="4" orient="horz" pos="941" userDrawn="1">
          <p15:clr>
            <a:srgbClr val="547EBF"/>
          </p15:clr>
        </p15:guide>
        <p15:guide id="6" orient="horz" pos="1649" userDrawn="1">
          <p15:clr>
            <a:srgbClr val="547EBF"/>
          </p15:clr>
        </p15:guide>
        <p15:guide id="7" orient="horz" pos="1826" userDrawn="1">
          <p15:clr>
            <a:srgbClr val="547EBF"/>
          </p15:clr>
        </p15:guide>
        <p15:guide id="8" orient="horz" pos="6071" userDrawn="1">
          <p15:clr>
            <a:srgbClr val="547EBF"/>
          </p15:clr>
        </p15:guide>
        <p15:guide id="9" pos="5672" userDrawn="1">
          <p15:clr>
            <a:srgbClr val="547EBF"/>
          </p15:clr>
        </p15:guide>
        <p15:guide id="10" pos="5849" userDrawn="1">
          <p15:clr>
            <a:srgbClr val="547EBF"/>
          </p15:clr>
        </p15:guide>
        <p15:guide id="11" pos="8945" userDrawn="1">
          <p15:clr>
            <a:srgbClr val="547EBF"/>
          </p15:clr>
        </p15:guide>
        <p15:guide id="12" pos="8994" userDrawn="1">
          <p15:clr>
            <a:srgbClr val="547EB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referenc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FE47C7C-03A0-4BC5-ABFF-77C7D1B3E5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0405" y="1493102"/>
            <a:ext cx="13337997" cy="1123893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/>
              <a:t>Headline.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74D3C4F-CEF3-45E3-A0C6-ED2BD52D22D7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6027271" y="9777413"/>
            <a:ext cx="839129" cy="140495"/>
          </a:xfrm>
          <a:prstGeom prst="rect">
            <a:avLst/>
          </a:prstGeom>
        </p:spPr>
        <p:txBody>
          <a:bodyPr/>
          <a:lstStyle/>
          <a:p>
            <a:fld id="{1DBCFD4E-9D7C-4097-BAD8-63C7640750BA}" type="datetime5">
              <a:rPr lang="en-US" smtClean="0"/>
              <a:pPr/>
              <a:t>27-May-24</a:t>
            </a:fld>
            <a:endParaRPr lang="en-US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9DF10997-88B1-44A1-B5FC-EA1F08703E8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59632" y="9777411"/>
            <a:ext cx="6738939" cy="1404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umlaut master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8425FAD-7A44-474A-BE7F-227A4545A5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F7D3A4B-2CA7-4D7E-A6E3-C99BCED7E2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60402" y="2897984"/>
            <a:ext cx="8143107" cy="6740061"/>
          </a:xfrm>
        </p:spPr>
        <p:txBody>
          <a:bodyPr/>
          <a:lstStyle>
            <a:lvl1pPr>
              <a:lnSpc>
                <a:spcPct val="100000"/>
              </a:lnSpc>
              <a:defRPr sz="2250"/>
            </a:lvl1pPr>
            <a:lvl2pPr>
              <a:lnSpc>
                <a:spcPct val="100000"/>
              </a:lnSpc>
              <a:defRPr sz="2250"/>
            </a:lvl2pPr>
            <a:lvl3pPr>
              <a:lnSpc>
                <a:spcPct val="100000"/>
              </a:lnSpc>
              <a:defRPr sz="2250"/>
            </a:lvl3pPr>
            <a:lvl4pPr>
              <a:lnSpc>
                <a:spcPct val="100000"/>
              </a:lnSpc>
              <a:defRPr sz="2250"/>
            </a:lvl4pPr>
            <a:lvl5pPr>
              <a:lnSpc>
                <a:spcPct val="100000"/>
              </a:lnSpc>
              <a:defRPr sz="2250"/>
            </a:lvl5pPr>
            <a:lvl6pPr>
              <a:lnSpc>
                <a:spcPct val="100000"/>
              </a:lnSpc>
              <a:defRPr sz="2250" baseline="0"/>
            </a:lvl6pPr>
            <a:lvl7pPr>
              <a:lnSpc>
                <a:spcPct val="100000"/>
              </a:lnSpc>
              <a:buAutoNum type="alphaLcPeriod"/>
              <a:defRPr sz="2250" baseline="0"/>
            </a:lvl7pPr>
            <a:lvl8pPr>
              <a:lnSpc>
                <a:spcPct val="100000"/>
              </a:lnSpc>
              <a:buAutoNum type="romanUcPeriod"/>
              <a:defRPr sz="2250" baseline="0"/>
            </a:lvl8pPr>
            <a:lvl9pPr>
              <a:lnSpc>
                <a:spcPct val="100000"/>
              </a:lnSpc>
              <a:tabLst/>
              <a:defRPr sz="2250" baseline="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798B813-FF00-4749-97D7-65A3A8E9CFE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84498" y="5143502"/>
            <a:ext cx="8143875" cy="449342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25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85D1CB3A-2038-4EBE-ACAC-141900BF9080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14280697" y="1493099"/>
            <a:ext cx="3146904" cy="1123895"/>
          </a:xfrm>
        </p:spPr>
        <p:txBody>
          <a:bodyPr/>
          <a:lstStyle>
            <a:lvl1pPr>
              <a:defRPr sz="2250"/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pic>
        <p:nvPicPr>
          <p:cNvPr id="12" name="team">
            <a:extLst>
              <a:ext uri="{FF2B5EF4-FFF2-40B4-BE49-F238E27FC236}">
                <a16:creationId xmlns:a16="http://schemas.microsoft.com/office/drawing/2014/main" id="{B36A6A7D-815C-4E9A-A479-6064487679CD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496400" y="2897100"/>
            <a:ext cx="842400" cy="842400"/>
          </a:xfrm>
          <a:prstGeom prst="rect">
            <a:avLst/>
          </a:prstGeom>
        </p:spPr>
      </p:pic>
      <p:pic>
        <p:nvPicPr>
          <p:cNvPr id="13" name="Time">
            <a:extLst>
              <a:ext uri="{FF2B5EF4-FFF2-40B4-BE49-F238E27FC236}">
                <a16:creationId xmlns:a16="http://schemas.microsoft.com/office/drawing/2014/main" id="{A72AB93F-7EFF-4923-B00F-DD5982756319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84400" y="2897100"/>
            <a:ext cx="842400" cy="842400"/>
          </a:xfrm>
          <a:prstGeom prst="rect">
            <a:avLst/>
          </a:prstGeom>
        </p:spPr>
      </p:pic>
      <p:pic>
        <p:nvPicPr>
          <p:cNvPr id="14" name="worldwide">
            <a:extLst>
              <a:ext uri="{FF2B5EF4-FFF2-40B4-BE49-F238E27FC236}">
                <a16:creationId xmlns:a16="http://schemas.microsoft.com/office/drawing/2014/main" id="{C3988B68-8C5C-489F-843D-2E19E58F3C68}"/>
              </a:ext>
            </a:extLst>
          </p:cNvPr>
          <p:cNvPicPr>
            <a:picLocks/>
          </p:cNvPicPr>
          <p:nvPr userDrawn="1">
            <p:custDataLst>
              <p:tags r:id="rId3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496400" y="4020300"/>
            <a:ext cx="842400" cy="842400"/>
          </a:xfrm>
          <a:prstGeom prst="rect">
            <a:avLst/>
          </a:prstGeo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6877A72C-A59E-4B58-AE20-6A27431EB5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267200" y="3037500"/>
            <a:ext cx="2948400" cy="561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 err="1"/>
              <a:t>duration</a:t>
            </a:r>
            <a:endParaRPr lang="en-GB" dirty="0"/>
          </a:p>
        </p:txBody>
      </p:sp>
      <p:sp>
        <p:nvSpPr>
          <p:cNvPr id="16" name="Textplatzhalter 14">
            <a:extLst>
              <a:ext uri="{FF2B5EF4-FFF2-40B4-BE49-F238E27FC236}">
                <a16:creationId xmlns:a16="http://schemas.microsoft.com/office/drawing/2014/main" id="{243D1DDE-9B29-457C-96EB-60200C1CEB5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478431" y="3037500"/>
            <a:ext cx="2949171" cy="561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 err="1"/>
              <a:t>number</a:t>
            </a:r>
            <a:r>
              <a:rPr lang="de-DE" dirty="0"/>
              <a:t> of </a:t>
            </a:r>
            <a:r>
              <a:rPr lang="de-DE" dirty="0" err="1"/>
              <a:t>people</a:t>
            </a:r>
            <a:endParaRPr lang="en-GB" dirty="0"/>
          </a:p>
        </p:txBody>
      </p:sp>
      <p:sp>
        <p:nvSpPr>
          <p:cNvPr id="17" name="Textplatzhalter 14">
            <a:extLst>
              <a:ext uri="{FF2B5EF4-FFF2-40B4-BE49-F238E27FC236}">
                <a16:creationId xmlns:a16="http://schemas.microsoft.com/office/drawing/2014/main" id="{938C3678-3C8F-439B-86C4-CA5029F718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478434" y="4160702"/>
            <a:ext cx="2949171" cy="561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 err="1"/>
              <a:t>location</a:t>
            </a:r>
            <a:endParaRPr lang="en-GB" dirty="0"/>
          </a:p>
        </p:txBody>
      </p:sp>
      <p:sp>
        <p:nvSpPr>
          <p:cNvPr id="18" name="Textplatzhalter 14">
            <a:extLst>
              <a:ext uri="{FF2B5EF4-FFF2-40B4-BE49-F238E27FC236}">
                <a16:creationId xmlns:a16="http://schemas.microsoft.com/office/drawing/2014/main" id="{5CD1982B-B97F-4CA6-84E4-0756617415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267200" y="4160702"/>
            <a:ext cx="2948400" cy="5596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 err="1"/>
              <a:t>industry</a:t>
            </a:r>
            <a:endParaRPr lang="en-GB" dirty="0"/>
          </a:p>
        </p:txBody>
      </p:sp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09637564-EF48-475F-BE4C-15D55DD19C84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9284498" y="4020300"/>
            <a:ext cx="842963" cy="842400"/>
          </a:xfrm>
        </p:spPr>
        <p:txBody>
          <a:bodyPr/>
          <a:lstStyle>
            <a:lvl1pPr>
              <a:defRPr sz="902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8418319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542" userDrawn="1">
          <p15:clr>
            <a:srgbClr val="547EBF"/>
          </p15:clr>
        </p15:guide>
        <p15:guide id="2" pos="10979" userDrawn="1">
          <p15:clr>
            <a:srgbClr val="547EBF"/>
          </p15:clr>
        </p15:guide>
        <p15:guide id="4" orient="horz" pos="941" userDrawn="1">
          <p15:clr>
            <a:srgbClr val="547EBF"/>
          </p15:clr>
        </p15:guide>
        <p15:guide id="6" orient="horz" pos="1649" userDrawn="1">
          <p15:clr>
            <a:srgbClr val="547EBF"/>
          </p15:clr>
        </p15:guide>
        <p15:guide id="7" orient="horz" pos="1826" userDrawn="1">
          <p15:clr>
            <a:srgbClr val="547EBF"/>
          </p15:clr>
        </p15:guide>
        <p15:guide id="8" orient="horz" pos="6071" userDrawn="1">
          <p15:clr>
            <a:srgbClr val="547EBF"/>
          </p15:clr>
        </p15:guide>
        <p15:guide id="9" pos="5672" userDrawn="1">
          <p15:clr>
            <a:srgbClr val="547EBF"/>
          </p15:clr>
        </p15:guide>
        <p15:guide id="10" pos="5849" userDrawn="1">
          <p15:clr>
            <a:srgbClr val="547EBF"/>
          </p15:clr>
        </p15:guide>
        <p15:guide id="11" pos="8945" userDrawn="1">
          <p15:clr>
            <a:srgbClr val="547EBF"/>
          </p15:clr>
        </p15:guide>
        <p15:guide id="12" pos="8994" userDrawn="1">
          <p15:clr>
            <a:srgbClr val="547EB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6236E7B-E81D-4328-B61F-C40B97F3D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Headline.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55888A-5D91-4E78-B70E-D3111BA035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027271" y="9777413"/>
            <a:ext cx="839129" cy="140495"/>
          </a:xfrm>
          <a:prstGeom prst="rect">
            <a:avLst/>
          </a:prstGeom>
        </p:spPr>
        <p:txBody>
          <a:bodyPr/>
          <a:lstStyle/>
          <a:p>
            <a:fld id="{940D553D-C4C7-4CCF-B2C5-041325059FC2}" type="datetime5">
              <a:rPr lang="en-US" smtClean="0"/>
              <a:pPr/>
              <a:t>27-May-24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4E90CD-B0B2-41C4-95DF-BDD13F5E1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9632" y="9777411"/>
            <a:ext cx="6738939" cy="140496"/>
          </a:xfrm>
          <a:prstGeom prst="rect">
            <a:avLst/>
          </a:prstGeom>
        </p:spPr>
        <p:txBody>
          <a:bodyPr/>
          <a:lstStyle/>
          <a:p>
            <a:r>
              <a:rPr lang="en-GB" noProof="0"/>
              <a:t>umlaut master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C0A971-15D1-4AC6-BF13-F06052400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noProof="0"/>
              <a:t> </a:t>
            </a:r>
            <a:fld id="{88297537-EBEC-4AF2-8220-0B89E7D94141}" type="slidenum">
              <a:rPr lang="en-GB" b="0" noProof="0" smtClean="0"/>
              <a:pPr/>
              <a:t>‹#›</a:t>
            </a:fld>
            <a:endParaRPr lang="en-GB" b="0" noProof="0" dirty="0"/>
          </a:p>
        </p:txBody>
      </p:sp>
      <p:sp>
        <p:nvSpPr>
          <p:cNvPr id="7" name="picture placeholder 1">
            <a:extLst>
              <a:ext uri="{FF2B5EF4-FFF2-40B4-BE49-F238E27FC236}">
                <a16:creationId xmlns:a16="http://schemas.microsoft.com/office/drawing/2014/main" id="{3D0C3AEF-7FE2-4491-9200-411FC40BD401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862014" y="2897983"/>
            <a:ext cx="2807493" cy="2807495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250"/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ED8637BF-FE94-49BB-82CB-BDAC32F307E1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9286878" y="2897983"/>
            <a:ext cx="2807493" cy="2807495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250"/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8BEDFDE-9604-45FC-95C7-6F067B96556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862016" y="6687901"/>
            <a:ext cx="2807493" cy="2807495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2250"/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861A93CF-0052-4A16-B962-9CB74A85D19C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9284496" y="6689090"/>
            <a:ext cx="2807493" cy="2807495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2250"/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5" name="name placeholder 1">
            <a:extLst>
              <a:ext uri="{FF2B5EF4-FFF2-40B4-BE49-F238E27FC236}">
                <a16:creationId xmlns:a16="http://schemas.microsoft.com/office/drawing/2014/main" id="{4440BD5C-A22D-4D54-B812-4B46D9DC06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49202" y="3318302"/>
            <a:ext cx="5054307" cy="420881"/>
          </a:xfrm>
        </p:spPr>
        <p:txBody>
          <a:bodyPr anchor="b"/>
          <a:lstStyle>
            <a:lvl1pPr>
              <a:defRPr sz="3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address placeholder 1">
            <a:extLst>
              <a:ext uri="{FF2B5EF4-FFF2-40B4-BE49-F238E27FC236}">
                <a16:creationId xmlns:a16="http://schemas.microsoft.com/office/drawing/2014/main" id="{04BA7E4C-9D8B-478C-B524-CD1875C82AB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948115" y="3879904"/>
            <a:ext cx="5055395" cy="140399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50">
                <a:latin typeface="Tilde Light" panose="00000400000000000000" pitchFamily="2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250"/>
            </a:lvl2pPr>
            <a:lvl3pPr>
              <a:defRPr sz="2250"/>
            </a:lvl3pPr>
            <a:lvl4pPr>
              <a:defRPr sz="2250"/>
            </a:lvl4pPr>
            <a:lvl5pPr>
              <a:defRPr sz="225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name placeholder 2">
            <a:extLst>
              <a:ext uri="{FF2B5EF4-FFF2-40B4-BE49-F238E27FC236}">
                <a16:creationId xmlns:a16="http://schemas.microsoft.com/office/drawing/2014/main" id="{CF2C3638-89A6-400B-85E7-A65EA47944A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374064" y="3326556"/>
            <a:ext cx="5054310" cy="412626"/>
          </a:xfrm>
        </p:spPr>
        <p:txBody>
          <a:bodyPr anchor="b"/>
          <a:lstStyle>
            <a:lvl1pPr>
              <a:defRPr sz="3000">
                <a:latin typeface="Tilde" panose="00000500000000000000" pitchFamily="2" charset="0"/>
              </a:defRPr>
            </a:lvl1pPr>
            <a:lvl2pPr marL="0" indent="0">
              <a:buNone/>
              <a:defRPr>
                <a:latin typeface="Tilde" panose="00000500000000000000" pitchFamily="2" charset="0"/>
              </a:defRPr>
            </a:lvl2pPr>
            <a:lvl3pPr>
              <a:defRPr>
                <a:latin typeface="Tilde" panose="00000500000000000000" pitchFamily="2" charset="0"/>
              </a:defRPr>
            </a:lvl3pPr>
            <a:lvl4pPr>
              <a:defRPr>
                <a:latin typeface="Tilde" panose="00000500000000000000" pitchFamily="2" charset="0"/>
              </a:defRPr>
            </a:lvl4pPr>
            <a:lvl5pPr>
              <a:defRPr>
                <a:latin typeface="Tilde" panose="00000500000000000000" pitchFamily="2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address placeholder 2">
            <a:extLst>
              <a:ext uri="{FF2B5EF4-FFF2-40B4-BE49-F238E27FC236}">
                <a16:creationId xmlns:a16="http://schemas.microsoft.com/office/drawing/2014/main" id="{977E5F62-5B46-492C-B5D2-7F38D29572B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72979" y="3879902"/>
            <a:ext cx="5055395" cy="140399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50"/>
            </a:lvl1pPr>
            <a:lvl2pPr marL="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name placeholder 3">
            <a:extLst>
              <a:ext uri="{FF2B5EF4-FFF2-40B4-BE49-F238E27FC236}">
                <a16:creationId xmlns:a16="http://schemas.microsoft.com/office/drawing/2014/main" id="{EF8F9F8C-00E1-4860-9502-624B44D8A85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49200" y="7109165"/>
            <a:ext cx="5054310" cy="412626"/>
          </a:xfrm>
        </p:spPr>
        <p:txBody>
          <a:bodyPr anchor="b"/>
          <a:lstStyle>
            <a:lvl1pPr>
              <a:defRPr sz="3000">
                <a:latin typeface="Tilde" panose="00000500000000000000" pitchFamily="2" charset="0"/>
              </a:defRPr>
            </a:lvl1pPr>
            <a:lvl2pPr marL="0" indent="0">
              <a:buNone/>
              <a:defRPr>
                <a:latin typeface="Tilde" panose="00000500000000000000" pitchFamily="2" charset="0"/>
              </a:defRPr>
            </a:lvl2pPr>
            <a:lvl3pPr>
              <a:defRPr>
                <a:latin typeface="Tilde" panose="00000500000000000000" pitchFamily="2" charset="0"/>
              </a:defRPr>
            </a:lvl3pPr>
            <a:lvl4pPr>
              <a:defRPr>
                <a:latin typeface="Tilde" panose="00000500000000000000" pitchFamily="2" charset="0"/>
              </a:defRPr>
            </a:lvl4pPr>
            <a:lvl5pPr>
              <a:defRPr>
                <a:latin typeface="Tilde" panose="00000500000000000000" pitchFamily="2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address placeholder 3">
            <a:extLst>
              <a:ext uri="{FF2B5EF4-FFF2-40B4-BE49-F238E27FC236}">
                <a16:creationId xmlns:a16="http://schemas.microsoft.com/office/drawing/2014/main" id="{87A1F827-CE0D-4A40-9FA0-33795AA5AF1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948115" y="7645513"/>
            <a:ext cx="5055395" cy="140399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50"/>
            </a:lvl1pPr>
            <a:lvl2pPr marL="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4" name="name placeholder 4">
            <a:extLst>
              <a:ext uri="{FF2B5EF4-FFF2-40B4-BE49-F238E27FC236}">
                <a16:creationId xmlns:a16="http://schemas.microsoft.com/office/drawing/2014/main" id="{BF8080C0-3DE3-4D66-B8D5-9BE0C5C532A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4064" y="7109165"/>
            <a:ext cx="5054310" cy="412626"/>
          </a:xfrm>
        </p:spPr>
        <p:txBody>
          <a:bodyPr anchor="b"/>
          <a:lstStyle>
            <a:lvl1pPr>
              <a:defRPr sz="3000">
                <a:latin typeface="Tilde" panose="00000500000000000000" pitchFamily="2" charset="0"/>
              </a:defRPr>
            </a:lvl1pPr>
            <a:lvl2pPr marL="0" indent="0">
              <a:buNone/>
              <a:defRPr>
                <a:latin typeface="Tilde" panose="00000500000000000000" pitchFamily="2" charset="0"/>
              </a:defRPr>
            </a:lvl2pPr>
            <a:lvl3pPr>
              <a:defRPr>
                <a:latin typeface="Tilde" panose="00000500000000000000" pitchFamily="2" charset="0"/>
              </a:defRPr>
            </a:lvl3pPr>
            <a:lvl4pPr>
              <a:defRPr>
                <a:latin typeface="Tilde" panose="00000500000000000000" pitchFamily="2" charset="0"/>
              </a:defRPr>
            </a:lvl4pPr>
            <a:lvl5pPr>
              <a:defRPr>
                <a:latin typeface="Tilde" panose="00000500000000000000" pitchFamily="2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address placeholder 4">
            <a:extLst>
              <a:ext uri="{FF2B5EF4-FFF2-40B4-BE49-F238E27FC236}">
                <a16:creationId xmlns:a16="http://schemas.microsoft.com/office/drawing/2014/main" id="{9A0A5F17-FEF4-4217-82E1-6E254C8EAFE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368176" y="7645513"/>
            <a:ext cx="5055395" cy="140399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50"/>
            </a:lvl1pPr>
            <a:lvl2pPr marL="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DE4F0735-71FD-4AED-AAAB-C8FD98D8548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859635" y="10759504"/>
            <a:ext cx="2807493" cy="2807495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225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E5FAE76D-04A1-4BF9-8EE3-2E6B14B76B8E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9284496" y="10759504"/>
            <a:ext cx="2807493" cy="2807495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defRPr sz="225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8" name="name placeholder 5">
            <a:extLst>
              <a:ext uri="{FF2B5EF4-FFF2-40B4-BE49-F238E27FC236}">
                <a16:creationId xmlns:a16="http://schemas.microsoft.com/office/drawing/2014/main" id="{8339841D-5923-498D-9F59-1FCA4A01BCD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948112" y="10969907"/>
            <a:ext cx="5054307" cy="421206"/>
          </a:xfrm>
        </p:spPr>
        <p:txBody>
          <a:bodyPr anchor="b"/>
          <a:lstStyle>
            <a:lvl1pPr>
              <a:defRPr sz="2250">
                <a:latin typeface="Tilde" panose="00000500000000000000" pitchFamily="2" charset="0"/>
              </a:defRPr>
            </a:lvl1pPr>
            <a:lvl2pPr marL="0" indent="0">
              <a:buNone/>
              <a:defRPr>
                <a:latin typeface="Tilde" panose="00000500000000000000" pitchFamily="2" charset="0"/>
              </a:defRPr>
            </a:lvl2pPr>
            <a:lvl3pPr>
              <a:defRPr>
                <a:latin typeface="Tilde" panose="00000500000000000000" pitchFamily="2" charset="0"/>
              </a:defRPr>
            </a:lvl3pPr>
            <a:lvl4pPr>
              <a:defRPr>
                <a:latin typeface="Tilde" panose="00000500000000000000" pitchFamily="2" charset="0"/>
              </a:defRPr>
            </a:lvl4pPr>
            <a:lvl5pPr>
              <a:defRPr>
                <a:latin typeface="Tilde" panose="000005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address placeholder 5">
            <a:extLst>
              <a:ext uri="{FF2B5EF4-FFF2-40B4-BE49-F238E27FC236}">
                <a16:creationId xmlns:a16="http://schemas.microsoft.com/office/drawing/2014/main" id="{F308C573-180C-4171-A14D-FDCD773528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948115" y="11531831"/>
            <a:ext cx="5055395" cy="109873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5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name placeholder 6">
            <a:extLst>
              <a:ext uri="{FF2B5EF4-FFF2-40B4-BE49-F238E27FC236}">
                <a16:creationId xmlns:a16="http://schemas.microsoft.com/office/drawing/2014/main" id="{0A742D78-61E2-4DB9-B43B-F61E8FDAED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336068" y="10969907"/>
            <a:ext cx="5054307" cy="421206"/>
          </a:xfrm>
        </p:spPr>
        <p:txBody>
          <a:bodyPr anchor="b"/>
          <a:lstStyle>
            <a:lvl1pPr>
              <a:defRPr sz="2250">
                <a:latin typeface="Tilde" panose="00000500000000000000" pitchFamily="2" charset="0"/>
              </a:defRPr>
            </a:lvl1pPr>
            <a:lvl2pPr marL="0" indent="0">
              <a:buNone/>
              <a:defRPr>
                <a:latin typeface="Tilde" panose="00000500000000000000" pitchFamily="2" charset="0"/>
              </a:defRPr>
            </a:lvl2pPr>
            <a:lvl3pPr>
              <a:defRPr>
                <a:latin typeface="Tilde" panose="00000500000000000000" pitchFamily="2" charset="0"/>
              </a:defRPr>
            </a:lvl3pPr>
            <a:lvl4pPr>
              <a:defRPr>
                <a:latin typeface="Tilde" panose="00000500000000000000" pitchFamily="2" charset="0"/>
              </a:defRPr>
            </a:lvl4pPr>
            <a:lvl5pPr>
              <a:defRPr>
                <a:latin typeface="Tilde" panose="000005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address placeholder 6">
            <a:extLst>
              <a:ext uri="{FF2B5EF4-FFF2-40B4-BE49-F238E27FC236}">
                <a16:creationId xmlns:a16="http://schemas.microsoft.com/office/drawing/2014/main" id="{7561790E-91E5-4FCF-892F-D1FFE503A54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2336068" y="11531831"/>
            <a:ext cx="5055395" cy="109873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5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6968129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2" orient="horz" pos="3594" userDrawn="1">
          <p15:clr>
            <a:srgbClr val="A4A3A4"/>
          </p15:clr>
        </p15:guide>
        <p15:guide id="4" orient="horz" pos="1649" userDrawn="1">
          <p15:clr>
            <a:srgbClr val="A4A3A4"/>
          </p15:clr>
        </p15:guide>
        <p15:guide id="7" orient="horz" pos="1826" userDrawn="1">
          <p15:clr>
            <a:srgbClr val="547EBF"/>
          </p15:clr>
        </p15:guide>
        <p15:guide id="9" orient="horz" pos="941" userDrawn="1">
          <p15:clr>
            <a:srgbClr val="A4A3A4"/>
          </p15:clr>
        </p15:guide>
        <p15:guide id="10" orient="horz" pos="764" userDrawn="1">
          <p15:clr>
            <a:srgbClr val="A4A3A4"/>
          </p15:clr>
        </p15:guide>
        <p15:guide id="12" orient="horz" pos="4214" userDrawn="1">
          <p15:clr>
            <a:srgbClr val="A4A3A4"/>
          </p15:clr>
        </p15:guide>
        <p15:guide id="13" orient="horz" pos="4478" userDrawn="1">
          <p15:clr>
            <a:srgbClr val="A4A3A4"/>
          </p15:clr>
        </p15:guide>
        <p15:guide id="14" orient="horz" pos="5717" userDrawn="1">
          <p15:clr>
            <a:srgbClr val="A4A3A4"/>
          </p15:clr>
        </p15:guide>
        <p15:guide id="15" orient="horz" pos="5982" userDrawn="1">
          <p15:clr>
            <a:srgbClr val="A4A3A4"/>
          </p15:clr>
        </p15:guide>
        <p15:guide id="16" orient="horz" pos="6071" userDrawn="1">
          <p15:clr>
            <a:srgbClr val="547EBF"/>
          </p15:clr>
        </p15:guide>
        <p15:guide id="17" pos="542" userDrawn="1">
          <p15:clr>
            <a:srgbClr val="547EBF"/>
          </p15:clr>
        </p15:guide>
        <p15:guide id="22" pos="2312" userDrawn="1">
          <p15:clr>
            <a:srgbClr val="A4A3A4"/>
          </p15:clr>
        </p15:guide>
        <p15:guide id="27" pos="5672" userDrawn="1">
          <p15:clr>
            <a:srgbClr val="A4A3A4"/>
          </p15:clr>
        </p15:guide>
        <p15:guide id="28" pos="5849" userDrawn="1">
          <p15:clr>
            <a:srgbClr val="A4A3A4"/>
          </p15:clr>
        </p15:guide>
        <p15:guide id="32" pos="7794" userDrawn="1">
          <p15:clr>
            <a:srgbClr val="A4A3A4"/>
          </p15:clr>
        </p15:guide>
        <p15:guide id="37" pos="10979" userDrawn="1">
          <p15:clr>
            <a:srgbClr val="547EBF"/>
          </p15:clr>
        </p15:guide>
        <p15:guide id="39" orient="horz" pos="3329" userDrawn="1">
          <p15:clr>
            <a:srgbClr val="A4A3A4"/>
          </p15:clr>
        </p15:guide>
        <p15:guide id="43" pos="7616" userDrawn="1">
          <p15:clr>
            <a:srgbClr val="A4A3A4"/>
          </p15:clr>
        </p15:guide>
        <p15:guide id="45" orient="horz" pos="2091" userDrawn="1">
          <p15:clr>
            <a:srgbClr val="A4A3A4"/>
          </p15:clr>
        </p15:guide>
        <p15:guide id="46" pos="2489" userDrawn="1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a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ide master classification">
            <a:extLst>
              <a:ext uri="{FF2B5EF4-FFF2-40B4-BE49-F238E27FC236}">
                <a16:creationId xmlns:a16="http://schemas.microsoft.com/office/drawing/2014/main" id="{CAB247FB-A229-46FF-813E-08EABEAD170E}"/>
              </a:ext>
            </a:extLst>
          </p:cNvPr>
          <p:cNvSpPr/>
          <p:nvPr userDrawn="1"/>
        </p:nvSpPr>
        <p:spPr bwMode="white">
          <a:xfrm>
            <a:off x="14899484" y="9777415"/>
            <a:ext cx="1123950" cy="140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108000" tIns="54000" rIns="108000" bIns="54000" rtlCol="0" anchor="ctr" anchorCtr="0">
            <a:noAutofit/>
          </a:bodyPr>
          <a:lstStyle/>
          <a:p>
            <a:pPr algn="l"/>
            <a:endParaRPr lang="en-US" sz="2250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59ED731D-AC6D-44E5-ACD3-CC34A08FC0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9512" y="8090815"/>
            <a:ext cx="13758861" cy="562688"/>
          </a:xfrm>
          <a:prstGeom prst="rect">
            <a:avLst/>
          </a:prstGeom>
        </p:spPr>
        <p:txBody>
          <a:bodyPr/>
          <a:lstStyle>
            <a:lvl1pPr>
              <a:defRPr sz="3000" b="1" spc="-150" baseline="0">
                <a:latin typeface="+mj-lt"/>
              </a:defRPr>
            </a:lvl1pPr>
          </a:lstStyle>
          <a:p>
            <a:r>
              <a:rPr lang="en-GB" noProof="0"/>
              <a:t>Headline. Start with a longer text here. Otherwise it looks stupid</a:t>
            </a:r>
          </a:p>
        </p:txBody>
      </p:sp>
      <p:sp>
        <p:nvSpPr>
          <p:cNvPr id="6" name="Textplaceholder 1 middle">
            <a:extLst>
              <a:ext uri="{FF2B5EF4-FFF2-40B4-BE49-F238E27FC236}">
                <a16:creationId xmlns:a16="http://schemas.microsoft.com/office/drawing/2014/main" id="{39B02C86-3AED-46D0-8D10-3FFF8E04F9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8405" y="9033932"/>
            <a:ext cx="9546429" cy="344384"/>
          </a:xfrm>
        </p:spPr>
        <p:txBody>
          <a:bodyPr vert="horz" wrap="square" lIns="0" tIns="0" rIns="0" bIns="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2250" spc="-75" baseline="0" dirty="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placeholder 2 bottom">
            <a:extLst>
              <a:ext uri="{FF2B5EF4-FFF2-40B4-BE49-F238E27FC236}">
                <a16:creationId xmlns:a16="http://schemas.microsoft.com/office/drawing/2014/main" id="{328B9C02-BD05-4431-8FBA-3778553EC9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68402" y="9364028"/>
            <a:ext cx="9547539" cy="345600"/>
          </a:xfrm>
        </p:spPr>
        <p:txBody>
          <a:bodyPr bIns="0" anchor="t"/>
          <a:lstStyle>
            <a:lvl1pPr>
              <a:spcBef>
                <a:spcPts val="0"/>
              </a:spcBef>
              <a:defRPr lang="en-US" sz="2250" kern="1200" spc="-75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E7169FD6-C151-4B42-9E1D-A11807D2BC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white">
          <a:xfrm>
            <a:off x="0" y="2"/>
            <a:ext cx="18288000" cy="7365959"/>
          </a:xfrm>
          <a:solidFill>
            <a:schemeClr val="bg2"/>
          </a:solidFill>
        </p:spPr>
        <p:txBody>
          <a:bodyPr bIns="75600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0" name="Foliennummernplatzhalter 4">
            <a:extLst>
              <a:ext uri="{FF2B5EF4-FFF2-40B4-BE49-F238E27FC236}">
                <a16:creationId xmlns:a16="http://schemas.microsoft.com/office/drawing/2014/main" id="{465AD572-87F5-4643-B061-B8DC92CCA7C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7709359" y="10058402"/>
            <a:ext cx="578643" cy="228600"/>
          </a:xfrm>
        </p:spPr>
        <p:txBody>
          <a:bodyPr/>
          <a:lstStyle>
            <a:lvl1pPr>
              <a:defRPr>
                <a:ln>
                  <a:noFill/>
                </a:ln>
                <a:noFill/>
              </a:defRPr>
            </a:lvl1pPr>
          </a:lstStyle>
          <a:p>
            <a:r>
              <a:rPr lang="en-US" dirty="0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  <p:sp>
        <p:nvSpPr>
          <p:cNvPr id="32" name="Masterfeld Status DE" hidden="1">
            <a:extLst>
              <a:ext uri="{FF2B5EF4-FFF2-40B4-BE49-F238E27FC236}">
                <a16:creationId xmlns:a16="http://schemas.microsoft.com/office/drawing/2014/main" id="{0B843C3A-CD71-410E-B623-EFCEB11772EE}"/>
              </a:ext>
            </a:extLst>
          </p:cNvPr>
          <p:cNvSpPr>
            <a:spLocks/>
          </p:cNvSpPr>
          <p:nvPr userDrawn="1">
            <p:custDataLst>
              <p:tags r:id="rId1"/>
            </p:custDataLst>
          </p:nvPr>
        </p:nvSpPr>
        <p:spPr>
          <a:xfrm>
            <a:off x="13215600" y="9355502"/>
            <a:ext cx="2667600" cy="367145"/>
          </a:xfrm>
          <a:prstGeom prst="rect">
            <a:avLst/>
          </a:prstGeom>
        </p:spPr>
        <p:txBody>
          <a:bodyPr vert="horz" lIns="0" tIns="0" rIns="0" bIns="54000" rtlCol="0" anchor="t"/>
          <a:lstStyle/>
          <a:p>
            <a:pPr lvl="0" algn="r">
              <a:lnSpc>
                <a:spcPct val="100000"/>
              </a:lnSpc>
            </a:pPr>
            <a:r>
              <a:rPr lang="fr-FR" sz="2250" b="1" noProof="0">
                <a:latin typeface="Tilde Black" panose="00000A00000000000000" pitchFamily="50" charset="0"/>
              </a:rPr>
              <a:t>internal</a:t>
            </a:r>
            <a:endParaRPr lang="fr-FR" sz="2250" b="1" noProof="0" dirty="0">
              <a:latin typeface="Tilde Black" panose="00000A00000000000000" pitchFamily="50" charset="0"/>
            </a:endParaRPr>
          </a:p>
        </p:txBody>
      </p:sp>
      <p:sp>
        <p:nvSpPr>
          <p:cNvPr id="33" name="Masterfeld Status BEN" hidden="1">
            <a:extLst>
              <a:ext uri="{FF2B5EF4-FFF2-40B4-BE49-F238E27FC236}">
                <a16:creationId xmlns:a16="http://schemas.microsoft.com/office/drawing/2014/main" id="{A1A8794D-66E6-4E88-A8CB-73572B6B4480}"/>
              </a:ext>
            </a:extLst>
          </p:cNvPr>
          <p:cNvSpPr>
            <a:spLocks/>
          </p:cNvSpPr>
          <p:nvPr userDrawn="1">
            <p:custDataLst>
              <p:tags r:id="rId2"/>
            </p:custDataLst>
          </p:nvPr>
        </p:nvSpPr>
        <p:spPr>
          <a:xfrm>
            <a:off x="13215600" y="9355502"/>
            <a:ext cx="2667600" cy="367145"/>
          </a:xfrm>
          <a:prstGeom prst="rect">
            <a:avLst/>
          </a:prstGeom>
        </p:spPr>
        <p:txBody>
          <a:bodyPr vert="horz" lIns="0" tIns="0" rIns="0" bIns="54000" rtlCol="0" anchor="t"/>
          <a:lstStyle/>
          <a:p>
            <a:pPr lvl="0" algn="r">
              <a:lnSpc>
                <a:spcPct val="100000"/>
              </a:lnSpc>
            </a:pPr>
            <a:r>
              <a:rPr lang="fr-FR" sz="2250" b="1" noProof="0">
                <a:latin typeface="Tilde Black" panose="00000A00000000000000" pitchFamily="50" charset="0"/>
              </a:rPr>
              <a:t>internal</a:t>
            </a:r>
            <a:endParaRPr lang="fr-FR" sz="2250" b="1" noProof="0" dirty="0">
              <a:latin typeface="Tilde Black" panose="00000A00000000000000" pitchFamily="50" charset="0"/>
            </a:endParaRPr>
          </a:p>
        </p:txBody>
      </p:sp>
      <p:sp>
        <p:nvSpPr>
          <p:cNvPr id="31" name="Masterfeld Status FR" hidden="1">
            <a:extLst>
              <a:ext uri="{FF2B5EF4-FFF2-40B4-BE49-F238E27FC236}">
                <a16:creationId xmlns:a16="http://schemas.microsoft.com/office/drawing/2014/main" id="{068D1DFB-CE9A-4024-8111-7F82EC57839D}"/>
              </a:ext>
            </a:extLst>
          </p:cNvPr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13215600" y="9355502"/>
            <a:ext cx="2667600" cy="367145"/>
          </a:xfrm>
          <a:prstGeom prst="rect">
            <a:avLst/>
          </a:prstGeom>
        </p:spPr>
        <p:txBody>
          <a:bodyPr vert="horz" lIns="0" tIns="0" rIns="0" bIns="54000" rtlCol="0" anchor="t"/>
          <a:lstStyle/>
          <a:p>
            <a:pPr lvl="0" algn="r">
              <a:lnSpc>
                <a:spcPct val="100000"/>
              </a:lnSpc>
            </a:pPr>
            <a:r>
              <a:rPr lang="fr-FR" sz="2250" b="1" noProof="0">
                <a:latin typeface="Tilde Black" panose="00000A00000000000000" pitchFamily="50" charset="0"/>
              </a:rPr>
              <a:t>internal</a:t>
            </a:r>
            <a:endParaRPr lang="fr-FR" sz="2250" b="1" noProof="0" dirty="0">
              <a:latin typeface="Tilde Black" panose="00000A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137008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5097" userDrawn="1">
          <p15:clr>
            <a:srgbClr val="547EBF"/>
          </p15:clr>
        </p15:guide>
        <p15:guide id="2" orient="horz" pos="6125" userDrawn="1">
          <p15:clr>
            <a:srgbClr val="547EBF"/>
          </p15:clr>
        </p15:guide>
        <p15:guide id="3" orient="horz" pos="5451" userDrawn="1">
          <p15:clr>
            <a:srgbClr val="547EBF"/>
          </p15:clr>
        </p15:guide>
        <p15:guide id="4" orient="horz" pos="5688" userDrawn="1">
          <p15:clr>
            <a:srgbClr val="547EB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E515E4B7-660A-46D2-B4E2-7EE10C1C71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4800" y="2897100"/>
            <a:ext cx="13478400" cy="4492800"/>
          </a:xfrm>
        </p:spPr>
        <p:txBody>
          <a:bodyPr anchor="ctr"/>
          <a:lstStyle>
            <a:lvl1pPr algn="ctr">
              <a:defRPr sz="9000" spc="-360" baseline="0">
                <a:latin typeface="Umlaut Black" panose="00000A00000000000000" pitchFamily="2" charset="0"/>
              </a:defRPr>
            </a:lvl1pPr>
          </a:lstStyle>
          <a:p>
            <a:pPr lvl="0"/>
            <a:r>
              <a:rPr lang="en-GB" noProof="0"/>
              <a:t>www.umlaut.com</a:t>
            </a:r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F7824F16-CE3F-40D3-BA14-227DD1590AD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6027271" y="9777413"/>
            <a:ext cx="839129" cy="140495"/>
          </a:xfrm>
          <a:prstGeom prst="rect">
            <a:avLst/>
          </a:prstGeom>
        </p:spPr>
        <p:txBody>
          <a:bodyPr/>
          <a:lstStyle/>
          <a:p>
            <a:fld id="{45DDC988-6393-42D9-83BE-B38CFCAAD2EC}" type="datetime5">
              <a:rPr lang="en-US" smtClean="0"/>
              <a:pPr/>
              <a:t>27-May-24</a:t>
            </a:fld>
            <a:endParaRPr lang="en-US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80625C79-B019-4953-8776-A814B4F3945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859632" y="9777411"/>
            <a:ext cx="6738939" cy="140496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umlaut master</a:t>
            </a:r>
            <a:endParaRPr lang="en-US" noProof="0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578F5C64-4D5F-4023-80DF-BB1342A82F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noProof="0"/>
              <a:t> </a:t>
            </a:r>
            <a:fld id="{88297537-EBEC-4AF2-8220-0B89E7D94141}" type="slidenum">
              <a:rPr lang="en-US" b="0" noProof="0" smtClean="0"/>
              <a:pPr/>
              <a:t>‹#›</a:t>
            </a:fld>
            <a:endParaRPr lang="en-US" b="0" noProof="0" dirty="0"/>
          </a:p>
        </p:txBody>
      </p:sp>
    </p:spTree>
    <p:extLst>
      <p:ext uri="{BB962C8B-B14F-4D97-AF65-F5344CB8AC3E}">
        <p14:creationId xmlns:p14="http://schemas.microsoft.com/office/powerpoint/2010/main" val="1602224692"/>
      </p:ext>
    </p:extLst>
  </p:cSld>
  <p:clrMapOvr>
    <a:masterClrMapping/>
  </p:clrMapOvr>
  <p:hf hdr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55FEB36-48B0-4A40-BF35-8866B05087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027271" y="9777413"/>
            <a:ext cx="839129" cy="140495"/>
          </a:xfrm>
          <a:prstGeom prst="rect">
            <a:avLst/>
          </a:prstGeom>
        </p:spPr>
        <p:txBody>
          <a:bodyPr/>
          <a:lstStyle/>
          <a:p>
            <a:fld id="{EE462621-B41E-4F99-A043-2114B812605F}" type="datetime5">
              <a:rPr lang="en-US" smtClean="0"/>
              <a:pPr/>
              <a:t>27-May-24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CEF0316-923C-4598-A5C2-BFFA3AC75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9632" y="9777411"/>
            <a:ext cx="6738939" cy="140496"/>
          </a:xfrm>
          <a:prstGeom prst="rect">
            <a:avLst/>
          </a:prstGeom>
        </p:spPr>
        <p:txBody>
          <a:bodyPr/>
          <a:lstStyle/>
          <a:p>
            <a:r>
              <a:rPr lang="en-GB" noProof="0"/>
              <a:t>umlaut master</a:t>
            </a:r>
            <a:endParaRPr lang="en-GB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A18882-522E-405D-A3FF-D0B3EFA3A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noProof="0"/>
              <a:t> </a:t>
            </a:r>
            <a:fld id="{88297537-EBEC-4AF2-8220-0B89E7D94141}" type="slidenum">
              <a:rPr lang="en-GB" b="0" noProof="0" smtClean="0"/>
              <a:pPr/>
              <a:t>‹#›</a:t>
            </a:fld>
            <a:endParaRPr lang="en-GB" b="0" noProof="0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452322B-F432-40EB-8B0D-52A10C5FE6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9632" y="7109101"/>
            <a:ext cx="12215814" cy="2527820"/>
          </a:xfrm>
        </p:spPr>
        <p:txBody>
          <a:bodyPr anchor="b"/>
          <a:lstStyle>
            <a:lvl1pPr>
              <a:defRPr sz="2250"/>
            </a:lvl1pPr>
            <a:lvl2pPr>
              <a:defRPr sz="2250"/>
            </a:lvl2pPr>
            <a:lvl3pPr>
              <a:defRPr sz="2250"/>
            </a:lvl3pPr>
            <a:lvl4pPr>
              <a:defRPr sz="2250"/>
            </a:lvl4pPr>
            <a:lvl5pPr>
              <a:defRPr sz="225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2601194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6071" userDrawn="1">
          <p15:clr>
            <a:srgbClr val="547EBF"/>
          </p15:clr>
        </p15:guide>
        <p15:guide id="2" orient="horz" pos="4478" userDrawn="1">
          <p15:clr>
            <a:srgbClr val="547EBF"/>
          </p15:clr>
        </p15:guide>
        <p15:guide id="3" pos="542" userDrawn="1">
          <p15:clr>
            <a:srgbClr val="547EBF"/>
          </p15:clr>
        </p15:guide>
        <p15:guide id="4" pos="10979" userDrawn="1">
          <p15:clr>
            <a:srgbClr val="547EBF"/>
          </p15:clr>
        </p15:guide>
        <p15:guide id="5" orient="horz" pos="941" userDrawn="1">
          <p15:clr>
            <a:srgbClr val="547EBF"/>
          </p15:clr>
        </p15:guide>
        <p15:guide id="6" pos="8238" userDrawn="1">
          <p15:clr>
            <a:srgbClr val="547EB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85794D9-60BD-4CD3-B6AB-A9999173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9512" y="1493047"/>
            <a:ext cx="13758093" cy="1964531"/>
          </a:xfrm>
          <a:prstGeom prst="rect">
            <a:avLst/>
          </a:prstGeom>
        </p:spPr>
        <p:txBody>
          <a:bodyPr anchor="b"/>
          <a:lstStyle>
            <a:lvl1pPr>
              <a:lnSpc>
                <a:spcPct val="110000"/>
              </a:lnSpc>
              <a:defRPr sz="9000" spc="-360" baseline="0"/>
            </a:lvl1pPr>
          </a:lstStyle>
          <a:p>
            <a:r>
              <a:rPr lang="en-GB" noProof="0"/>
              <a:t>Agendachärt.</a:t>
            </a:r>
          </a:p>
        </p:txBody>
      </p:sp>
      <p:sp>
        <p:nvSpPr>
          <p:cNvPr id="4" name="Text placeholder">
            <a:extLst>
              <a:ext uri="{FF2B5EF4-FFF2-40B4-BE49-F238E27FC236}">
                <a16:creationId xmlns:a16="http://schemas.microsoft.com/office/drawing/2014/main" id="{7BCCBD42-842D-4B5A-9A1D-6274416B4E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69512" y="4300538"/>
            <a:ext cx="13758861" cy="533638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tabLst>
                <a:tab pos="810011" algn="l"/>
                <a:tab pos="3045638" algn="l"/>
              </a:tabLst>
              <a:defRPr sz="4502" spc="-150" baseline="0">
                <a:latin typeface="+mj-lt"/>
              </a:defRPr>
            </a:lvl1pPr>
            <a:lvl2pPr marL="3088521" indent="0">
              <a:lnSpc>
                <a:spcPct val="110000"/>
              </a:lnSpc>
              <a:spcBef>
                <a:spcPts val="0"/>
              </a:spcBef>
              <a:buNone/>
              <a:tabLst>
                <a:tab pos="3088521" algn="l"/>
              </a:tabLst>
              <a:defRPr sz="3000"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GB" noProof="0"/>
              <a:t> 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A4F3FD0-AE4E-46BC-98D4-0E843D90CD2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159263907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2312" userDrawn="1">
          <p15:clr>
            <a:srgbClr val="547EBF"/>
          </p15:clr>
        </p15:guide>
        <p15:guide id="2" pos="10979" userDrawn="1">
          <p15:clr>
            <a:srgbClr val="547EBF"/>
          </p15:clr>
        </p15:guide>
        <p15:guide id="3" orient="horz" pos="941" userDrawn="1">
          <p15:clr>
            <a:srgbClr val="547EBF"/>
          </p15:clr>
        </p15:guide>
        <p15:guide id="4" orient="horz" pos="2178" userDrawn="1">
          <p15:clr>
            <a:srgbClr val="547EBF"/>
          </p15:clr>
        </p15:guide>
        <p15:guide id="5" orient="horz" pos="2709" userDrawn="1">
          <p15:clr>
            <a:srgbClr val="547EBF"/>
          </p15:clr>
        </p15:guide>
        <p15:guide id="6" orient="horz" pos="6071" userDrawn="1">
          <p15:clr>
            <a:srgbClr val="547EB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85794D9-60BD-4CD3-B6AB-A9999173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9512" y="1493047"/>
            <a:ext cx="13758861" cy="196453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de-DE" sz="9000" spc="-360" dirty="0"/>
            </a:lvl1pPr>
          </a:lstStyle>
          <a:p>
            <a:pPr lvl="0">
              <a:lnSpc>
                <a:spcPct val="110000"/>
              </a:lnSpc>
            </a:pPr>
            <a:r>
              <a:rPr lang="en-GB" noProof="0"/>
              <a:t>Cöntent.</a:t>
            </a:r>
          </a:p>
        </p:txBody>
      </p:sp>
      <p:sp>
        <p:nvSpPr>
          <p:cNvPr id="4" name="Text placeholder left">
            <a:extLst>
              <a:ext uri="{FF2B5EF4-FFF2-40B4-BE49-F238E27FC236}">
                <a16:creationId xmlns:a16="http://schemas.microsoft.com/office/drawing/2014/main" id="{7BCCBD42-842D-4B5A-9A1D-6274416B4E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69507" y="4300538"/>
            <a:ext cx="6738939" cy="5336382"/>
          </a:xfrm>
        </p:spPr>
        <p:txBody>
          <a:bodyPr/>
          <a:lstStyle>
            <a:lvl1pPr>
              <a:lnSpc>
                <a:spcPct val="110000"/>
              </a:lnSpc>
              <a:spcBef>
                <a:spcPts val="301"/>
              </a:spcBef>
              <a:tabLst>
                <a:tab pos="540008" algn="l"/>
                <a:tab pos="2149227" algn="l"/>
              </a:tabLst>
              <a:defRPr sz="3000" spc="0" baseline="0">
                <a:latin typeface="+mj-lt"/>
              </a:defRPr>
            </a:lvl1pPr>
            <a:lvl2pPr marL="3088521" indent="0">
              <a:spcBef>
                <a:spcPts val="0"/>
              </a:spcBef>
              <a:buNone/>
              <a:tabLst>
                <a:tab pos="3088521" algn="l"/>
              </a:tabLst>
              <a:defRPr sz="3000"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placeholder right">
            <a:extLst>
              <a:ext uri="{FF2B5EF4-FFF2-40B4-BE49-F238E27FC236}">
                <a16:creationId xmlns:a16="http://schemas.microsoft.com/office/drawing/2014/main" id="{C95A4B29-4722-4EA6-8ADE-79A3F79ABB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89435" y="4300538"/>
            <a:ext cx="6738165" cy="5336382"/>
          </a:xfrm>
        </p:spPr>
        <p:txBody>
          <a:bodyPr/>
          <a:lstStyle>
            <a:lvl1pPr>
              <a:lnSpc>
                <a:spcPct val="110000"/>
              </a:lnSpc>
              <a:spcBef>
                <a:spcPts val="301"/>
              </a:spcBef>
              <a:tabLst>
                <a:tab pos="540008" algn="l"/>
                <a:tab pos="2149227" algn="l"/>
              </a:tabLst>
              <a:defRPr sz="3000" spc="0" baseline="0">
                <a:latin typeface="+mj-lt"/>
              </a:defRPr>
            </a:lvl1pPr>
            <a:lvl2pPr marL="3088521" indent="0">
              <a:spcBef>
                <a:spcPts val="0"/>
              </a:spcBef>
              <a:buNone/>
              <a:tabLst>
                <a:tab pos="3088521" algn="l"/>
              </a:tabLst>
              <a:defRPr sz="3000"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6C4191DB-BAD2-4A1A-B317-C55B6D7A470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893924161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10979" userDrawn="1">
          <p15:clr>
            <a:srgbClr val="547EBF"/>
          </p15:clr>
        </p15:guide>
        <p15:guide id="2" pos="2312" userDrawn="1">
          <p15:clr>
            <a:srgbClr val="547EBF"/>
          </p15:clr>
        </p15:guide>
        <p15:guide id="3" orient="horz" pos="2178" userDrawn="1">
          <p15:clr>
            <a:srgbClr val="547EBF"/>
          </p15:clr>
        </p15:guide>
        <p15:guide id="4" orient="horz" pos="941" userDrawn="1">
          <p15:clr>
            <a:srgbClr val="547EBF"/>
          </p15:clr>
        </p15:guide>
        <p15:guide id="5" orient="horz" pos="2709" userDrawn="1">
          <p15:clr>
            <a:srgbClr val="547EBF"/>
          </p15:clr>
        </p15:guide>
        <p15:guide id="6" orient="horz" pos="6071" userDrawn="1">
          <p15:clr>
            <a:srgbClr val="547EBF"/>
          </p15:clr>
        </p15:guide>
        <p15:guide id="7" pos="6558" userDrawn="1">
          <p15:clr>
            <a:srgbClr val="A4A3A4"/>
          </p15:clr>
        </p15:guide>
        <p15:guide id="8" pos="6734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box 30 s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FE47C7C-03A0-4BC5-ABFF-77C7D1B3E5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Headline</a:t>
            </a:r>
            <a:r>
              <a:rPr lang="en-GB"/>
              <a:t>.</a:t>
            </a:r>
            <a:endParaRPr lang="en-GB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2D79F410-A49D-40BC-B55D-B3DD725F03AE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860403" y="2054702"/>
            <a:ext cx="16567968" cy="561920"/>
          </a:xfrm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5400"/>
              </a:lnSpc>
              <a:defRPr lang="en-US" sz="4502" spc="-150" baseline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GB" noProof="0" dirty="0"/>
              <a:t>Subline.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8425FAD-7A44-474A-BE7F-227A4545A5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4D8E0905-4588-4B35-9805-1DE9D689D987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>
            <a:lvl1pPr>
              <a:defRPr sz="4502" baseline="0"/>
            </a:lvl1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94845729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542" userDrawn="1">
          <p15:clr>
            <a:srgbClr val="547EBF"/>
          </p15:clr>
        </p15:guide>
        <p15:guide id="2" pos="10979" userDrawn="1">
          <p15:clr>
            <a:srgbClr val="547EBF"/>
          </p15:clr>
        </p15:guide>
        <p15:guide id="3" orient="horz" pos="3240" userDrawn="1">
          <p15:clr>
            <a:srgbClr val="547EBF"/>
          </p15:clr>
        </p15:guide>
        <p15:guide id="4" orient="horz" pos="941" userDrawn="1">
          <p15:clr>
            <a:srgbClr val="547EBF"/>
          </p15:clr>
        </p15:guide>
        <p15:guide id="5" orient="horz" pos="1295" userDrawn="1">
          <p15:clr>
            <a:srgbClr val="547EBF"/>
          </p15:clr>
        </p15:guide>
        <p15:guide id="6" orient="horz" pos="1649" userDrawn="1">
          <p15:clr>
            <a:srgbClr val="547EBF"/>
          </p15:clr>
        </p15:guide>
        <p15:guide id="7" orient="horz" pos="2178" userDrawn="1">
          <p15:clr>
            <a:srgbClr val="547EBF"/>
          </p15:clr>
        </p15:guide>
        <p15:guide id="8" orient="horz" pos="6071" userDrawn="1">
          <p15:clr>
            <a:srgbClr val="547EB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box siz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FE47C7C-03A0-4BC5-ABFF-77C7D1B3E5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Headline.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2D79F410-A49D-40BC-B55D-B3DD725F03AE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860403" y="2054702"/>
            <a:ext cx="16567968" cy="561920"/>
          </a:xfrm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5400"/>
              </a:lnSpc>
              <a:defRPr lang="en-US" sz="4502" spc="-150" baseline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GB" noProof="0"/>
              <a:t>Subline.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8425FAD-7A44-474A-BE7F-227A4545A5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F7D3A4B-2CA7-4D7E-A6E3-C99BCED7E2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60401" y="3458700"/>
            <a:ext cx="16567971" cy="6179343"/>
          </a:xfrm>
        </p:spPr>
        <p:txBody>
          <a:bodyPr/>
          <a:lstStyle>
            <a:lvl1pPr>
              <a:lnSpc>
                <a:spcPct val="100000"/>
              </a:lnSpc>
              <a:defRPr sz="2250"/>
            </a:lvl1pPr>
            <a:lvl2pPr>
              <a:lnSpc>
                <a:spcPct val="100000"/>
              </a:lnSpc>
              <a:defRPr sz="2250"/>
            </a:lvl2pPr>
            <a:lvl3pPr>
              <a:lnSpc>
                <a:spcPct val="100000"/>
              </a:lnSpc>
              <a:defRPr sz="2250"/>
            </a:lvl3pPr>
            <a:lvl4pPr>
              <a:lnSpc>
                <a:spcPct val="100000"/>
              </a:lnSpc>
              <a:defRPr sz="2250"/>
            </a:lvl4pPr>
            <a:lvl5pPr>
              <a:lnSpc>
                <a:spcPct val="100000"/>
              </a:lnSpc>
              <a:defRPr sz="2250"/>
            </a:lvl5pPr>
            <a:lvl6pPr>
              <a:lnSpc>
                <a:spcPct val="100000"/>
              </a:lnSpc>
              <a:defRPr sz="2250" baseline="0"/>
            </a:lvl6pPr>
            <a:lvl7pPr>
              <a:lnSpc>
                <a:spcPct val="100000"/>
              </a:lnSpc>
              <a:buAutoNum type="alphaLcPeriod"/>
              <a:defRPr sz="2250" baseline="0"/>
            </a:lvl7pPr>
            <a:lvl8pPr>
              <a:lnSpc>
                <a:spcPct val="100000"/>
              </a:lnSpc>
              <a:buAutoNum type="romanUcPeriod"/>
              <a:defRPr sz="2250" baseline="0"/>
            </a:lvl8pPr>
            <a:lvl9pPr>
              <a:lnSpc>
                <a:spcPct val="100000"/>
              </a:lnSpc>
              <a:defRPr sz="2250" baseline="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33872165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542" userDrawn="1">
          <p15:clr>
            <a:srgbClr val="547EBF"/>
          </p15:clr>
        </p15:guide>
        <p15:guide id="2" pos="10979" userDrawn="1">
          <p15:clr>
            <a:srgbClr val="547EBF"/>
          </p15:clr>
        </p15:guide>
        <p15:guide id="3" orient="horz" pos="3240" userDrawn="1">
          <p15:clr>
            <a:srgbClr val="547EBF"/>
          </p15:clr>
        </p15:guide>
        <p15:guide id="4" orient="horz" pos="941" userDrawn="1">
          <p15:clr>
            <a:srgbClr val="547EBF"/>
          </p15:clr>
        </p15:guide>
        <p15:guide id="5" orient="horz" pos="1295" userDrawn="1">
          <p15:clr>
            <a:srgbClr val="547EBF"/>
          </p15:clr>
        </p15:guide>
        <p15:guide id="6" orient="horz" pos="1649" userDrawn="1">
          <p15:clr>
            <a:srgbClr val="547EBF"/>
          </p15:clr>
        </p15:guide>
        <p15:guide id="7" orient="horz" pos="2178" userDrawn="1">
          <p15:clr>
            <a:srgbClr val="547EBF"/>
          </p15:clr>
        </p15:guide>
        <p15:guide id="8" orient="horz" pos="6071" userDrawn="1">
          <p15:clr>
            <a:srgbClr val="547EB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0080A3AC-45A9-4941-8DBA-843190FF25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Headline.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8AE60851-FF99-46A3-B417-9B0B5950B52D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860403" y="2054702"/>
            <a:ext cx="16567968" cy="561920"/>
          </a:xfrm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5400"/>
              </a:lnSpc>
              <a:defRPr lang="en-US" sz="4502" spc="-150" baseline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GB" noProof="0" dirty="0"/>
              <a:t>Subline.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F2B154E2-EB4B-46D4-8ADB-93D56F25E7D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 </a:t>
            </a:r>
            <a:fld id="{88297537-EBEC-4AF2-8220-0B89E7D94141}" type="slidenum">
              <a:rPr lang="en-US" b="0" smtClean="0"/>
              <a:pPr/>
              <a:t>‹#›</a:t>
            </a:fld>
            <a:endParaRPr lang="en-US" b="0" dirty="0"/>
          </a:p>
        </p:txBody>
      </p:sp>
      <p:sp>
        <p:nvSpPr>
          <p:cNvPr id="8" name="Content placeholder left">
            <a:extLst>
              <a:ext uri="{FF2B5EF4-FFF2-40B4-BE49-F238E27FC236}">
                <a16:creationId xmlns:a16="http://schemas.microsoft.com/office/drawing/2014/main" id="{E0B83726-F0D6-4B01-AE70-4B14C9FE74C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60402" y="3458702"/>
            <a:ext cx="8143875" cy="617934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3" name="Content placeholder right">
            <a:extLst>
              <a:ext uri="{FF2B5EF4-FFF2-40B4-BE49-F238E27FC236}">
                <a16:creationId xmlns:a16="http://schemas.microsoft.com/office/drawing/2014/main" id="{E21D09FC-3620-4092-802F-8C89CBF85BE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284402" y="3458702"/>
            <a:ext cx="8143875" cy="617934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4389500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5849" userDrawn="1">
          <p15:clr>
            <a:srgbClr val="A4A3A4"/>
          </p15:clr>
        </p15:guide>
        <p15:guide id="2" pos="10979" userDrawn="1">
          <p15:clr>
            <a:srgbClr val="547EBF"/>
          </p15:clr>
        </p15:guide>
        <p15:guide id="3" orient="horz" pos="941" userDrawn="1">
          <p15:clr>
            <a:srgbClr val="547EBF"/>
          </p15:clr>
        </p15:guide>
        <p15:guide id="4" orient="horz" pos="1295" userDrawn="1">
          <p15:clr>
            <a:srgbClr val="547EBF"/>
          </p15:clr>
        </p15:guide>
        <p15:guide id="5" orient="horz" pos="1649" userDrawn="1">
          <p15:clr>
            <a:srgbClr val="547EBF"/>
          </p15:clr>
        </p15:guide>
        <p15:guide id="6" orient="horz" pos="2178" userDrawn="1">
          <p15:clr>
            <a:srgbClr val="547EBF"/>
          </p15:clr>
        </p15:guide>
        <p15:guide id="7" orient="horz" pos="6071" userDrawn="1">
          <p15:clr>
            <a:srgbClr val="547EBF"/>
          </p15:clr>
        </p15:guide>
        <p15:guide id="8" pos="5672" userDrawn="1">
          <p15:clr>
            <a:srgbClr val="A4A3A4"/>
          </p15:clr>
        </p15:guide>
        <p15:guide id="9" pos="542" userDrawn="1">
          <p15:clr>
            <a:srgbClr val="547EB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47" Type="http://schemas.openxmlformats.org/officeDocument/2006/relationships/tags" Target="../tags/tag6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ags" Target="../tags/tag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ags" Target="../tags/tag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ags" Target="../tags/tag2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ags" Target="../tags/tag5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72DFB100-8C9A-479E-B3AC-DA7A348D4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402" y="1493102"/>
            <a:ext cx="16568739" cy="56192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en-US" noProof="0" dirty="0"/>
              <a:t>Headline.</a:t>
            </a:r>
          </a:p>
        </p:txBody>
      </p:sp>
      <p:sp>
        <p:nvSpPr>
          <p:cNvPr id="3" name="Text definition">
            <a:extLst>
              <a:ext uri="{FF2B5EF4-FFF2-40B4-BE49-F238E27FC236}">
                <a16:creationId xmlns:a16="http://schemas.microsoft.com/office/drawing/2014/main" id="{EC3D896C-21C3-4DF3-B85B-69D10F19F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0401" y="3458700"/>
            <a:ext cx="16567971" cy="61793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Level 1</a:t>
            </a:r>
          </a:p>
          <a:p>
            <a:pPr lvl="1"/>
            <a:r>
              <a:rPr lang="en-US" noProof="0" dirty="0"/>
              <a:t>Level 2</a:t>
            </a:r>
          </a:p>
          <a:p>
            <a:pPr lvl="2"/>
            <a:r>
              <a:rPr lang="en-US" noProof="0" dirty="0"/>
              <a:t>Level 3</a:t>
            </a:r>
          </a:p>
          <a:p>
            <a:pPr lvl="3"/>
            <a:r>
              <a:rPr lang="en-US" noProof="0" dirty="0"/>
              <a:t>Level 4</a:t>
            </a:r>
          </a:p>
          <a:p>
            <a:pPr lvl="4"/>
            <a:r>
              <a:rPr lang="en-US" noProof="0" dirty="0"/>
              <a:t>Level 5</a:t>
            </a:r>
          </a:p>
          <a:p>
            <a:pPr lvl="5"/>
            <a:r>
              <a:rPr lang="en-US" noProof="0" dirty="0"/>
              <a:t>Level 6</a:t>
            </a:r>
          </a:p>
          <a:p>
            <a:pPr lvl="6"/>
            <a:r>
              <a:rPr lang="en-US" noProof="0" dirty="0"/>
              <a:t>Level 7</a:t>
            </a:r>
          </a:p>
          <a:p>
            <a:pPr lvl="7"/>
            <a:r>
              <a:rPr lang="en-US" noProof="0" dirty="0"/>
              <a:t>Level 8</a:t>
            </a:r>
          </a:p>
          <a:p>
            <a:pPr lvl="8"/>
            <a:r>
              <a:rPr lang="en-US" noProof="0" dirty="0"/>
              <a:t>Level 9</a:t>
            </a:r>
          </a:p>
        </p:txBody>
      </p:sp>
      <p:sp>
        <p:nvSpPr>
          <p:cNvPr id="15" name="Masterfeld Status DE" hidden="1">
            <a:extLst>
              <a:ext uri="{FF2B5EF4-FFF2-40B4-BE49-F238E27FC236}">
                <a16:creationId xmlns:a16="http://schemas.microsoft.com/office/drawing/2014/main" id="{0741BD01-6D2D-4349-A7DE-872011487611}"/>
              </a:ext>
            </a:extLst>
          </p:cNvPr>
          <p:cNvSpPr>
            <a:spLocks/>
          </p:cNvSpPr>
          <p:nvPr userDrawn="1">
            <p:custDataLst>
              <p:tags r:id="rId43"/>
            </p:custDataLst>
          </p:nvPr>
        </p:nvSpPr>
        <p:spPr>
          <a:xfrm>
            <a:off x="13831371" y="9776701"/>
            <a:ext cx="2192229" cy="140495"/>
          </a:xfrm>
          <a:prstGeom prst="rect">
            <a:avLst/>
          </a:prstGeom>
        </p:spPr>
        <p:txBody>
          <a:bodyPr vert="horz" lIns="0" tIns="0" rIns="0" bIns="0" rtlCol="0" anchor="ctr"/>
          <a:lstStyle/>
          <a:p>
            <a:pPr lvl="0" algn="r">
              <a:lnSpc>
                <a:spcPct val="100000"/>
              </a:lnSpc>
            </a:pPr>
            <a:r>
              <a:rPr lang="en-US" sz="902" b="1" noProof="0">
                <a:latin typeface="+mj-lt"/>
              </a:rPr>
              <a:t>internal</a:t>
            </a:r>
            <a:endParaRPr lang="en-US" sz="902" b="1" noProof="0" dirty="0">
              <a:latin typeface="+mj-lt"/>
            </a:endParaRPr>
          </a:p>
        </p:txBody>
      </p:sp>
      <p:sp>
        <p:nvSpPr>
          <p:cNvPr id="14" name="Masterfeld Status BEN" hidden="1">
            <a:extLst>
              <a:ext uri="{FF2B5EF4-FFF2-40B4-BE49-F238E27FC236}">
                <a16:creationId xmlns:a16="http://schemas.microsoft.com/office/drawing/2014/main" id="{12869E4C-EA87-46BD-A7FD-1EA6ACD89AC2}"/>
              </a:ext>
            </a:extLst>
          </p:cNvPr>
          <p:cNvSpPr>
            <a:spLocks/>
          </p:cNvSpPr>
          <p:nvPr>
            <p:custDataLst>
              <p:tags r:id="rId44"/>
            </p:custDataLst>
          </p:nvPr>
        </p:nvSpPr>
        <p:spPr>
          <a:xfrm>
            <a:off x="13831203" y="9777415"/>
            <a:ext cx="2192229" cy="140495"/>
          </a:xfrm>
          <a:prstGeom prst="rect">
            <a:avLst/>
          </a:prstGeom>
        </p:spPr>
        <p:txBody>
          <a:bodyPr vert="horz" lIns="0" tIns="0" rIns="0" bIns="0" rtlCol="0" anchor="ctr"/>
          <a:lstStyle/>
          <a:p>
            <a:pPr lvl="0" algn="r">
              <a:lnSpc>
                <a:spcPct val="100000"/>
              </a:lnSpc>
            </a:pPr>
            <a:r>
              <a:rPr lang="en-US" sz="902" b="1" noProof="0">
                <a:latin typeface="+mj-lt"/>
              </a:rPr>
              <a:t>internal</a:t>
            </a:r>
            <a:endParaRPr lang="en-US" sz="902" b="1" noProof="0" dirty="0">
              <a:latin typeface="+mj-lt"/>
            </a:endParaRPr>
          </a:p>
        </p:txBody>
      </p:sp>
      <p:sp>
        <p:nvSpPr>
          <p:cNvPr id="142" name="Masterfeld Status FR" hidden="1">
            <a:extLst>
              <a:ext uri="{FF2B5EF4-FFF2-40B4-BE49-F238E27FC236}">
                <a16:creationId xmlns:a16="http://schemas.microsoft.com/office/drawing/2014/main" id="{0DA8B301-A606-4B69-B967-B28A7276C44E}"/>
              </a:ext>
            </a:extLst>
          </p:cNvPr>
          <p:cNvSpPr>
            <a:spLocks/>
          </p:cNvSpPr>
          <p:nvPr userDrawn="1">
            <p:custDataLst>
              <p:tags r:id="rId45"/>
            </p:custDataLst>
          </p:nvPr>
        </p:nvSpPr>
        <p:spPr>
          <a:xfrm>
            <a:off x="13831200" y="9777415"/>
            <a:ext cx="2192229" cy="140495"/>
          </a:xfrm>
          <a:prstGeom prst="rect">
            <a:avLst/>
          </a:prstGeom>
        </p:spPr>
        <p:txBody>
          <a:bodyPr vert="horz" lIns="0" tIns="0" rIns="0" bIns="0" rtlCol="0" anchor="ctr"/>
          <a:lstStyle/>
          <a:p>
            <a:pPr lvl="0" algn="r">
              <a:lnSpc>
                <a:spcPct val="100000"/>
              </a:lnSpc>
            </a:pPr>
            <a:r>
              <a:rPr lang="en-US" sz="902" b="1" noProof="0">
                <a:latin typeface="+mj-lt"/>
              </a:rPr>
              <a:t>internal</a:t>
            </a:r>
            <a:endParaRPr lang="en-US" sz="902" b="1" noProof="0" dirty="0">
              <a:latin typeface="+mj-lt"/>
            </a:endParaRPr>
          </a:p>
        </p:txBody>
      </p:sp>
      <p:sp>
        <p:nvSpPr>
          <p:cNvPr id="18" name="Foliennummernplatzhalter 7">
            <a:extLst>
              <a:ext uri="{FF2B5EF4-FFF2-40B4-BE49-F238E27FC236}">
                <a16:creationId xmlns:a16="http://schemas.microsoft.com/office/drawing/2014/main" id="{A30D64FC-177E-45D6-8E13-9AB61A8127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006400" y="9777415"/>
            <a:ext cx="421200" cy="14049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2" b="1">
                <a:solidFill>
                  <a:schemeClr val="tx1"/>
                </a:solidFill>
                <a:latin typeface="Tilde" panose="00000500000000000000" pitchFamily="2" charset="0"/>
              </a:defRPr>
            </a:lvl1pPr>
          </a:lstStyle>
          <a:p>
            <a:r>
              <a:rPr lang="en-US" noProof="0" dirty="0"/>
              <a:t> </a:t>
            </a:r>
            <a:fld id="{88297537-EBEC-4AF2-8220-0B89E7D94141}" type="slidenum">
              <a:rPr lang="en-US" b="0" noProof="0" smtClean="0"/>
              <a:pPr/>
              <a:t>‹#›</a:t>
            </a:fld>
            <a:endParaRPr lang="en-US" b="0" noProof="0" dirty="0"/>
          </a:p>
        </p:txBody>
      </p:sp>
      <p:sp>
        <p:nvSpPr>
          <p:cNvPr id="5" name="empower - DO NOT DELETE!!!">
            <a:extLst>
              <a:ext uri="{FF2B5EF4-FFF2-40B4-BE49-F238E27FC236}">
                <a16:creationId xmlns:a16="http://schemas.microsoft.com/office/drawing/2014/main" id="{371C4B3C-4A32-4645-9401-3CB1754CEB47}"/>
              </a:ext>
            </a:extLst>
          </p:cNvPr>
          <p:cNvSpPr/>
          <p:nvPr>
            <p:custDataLst>
              <p:tags r:id="rId46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2" dirty="0"/>
          </a:p>
        </p:txBody>
      </p:sp>
      <p:grpSp>
        <p:nvGrpSpPr>
          <p:cNvPr id="8" name="Guides">
            <a:extLst>
              <a:ext uri="{FF2B5EF4-FFF2-40B4-BE49-F238E27FC236}">
                <a16:creationId xmlns:a16="http://schemas.microsoft.com/office/drawing/2014/main" id="{A9BCCC3F-0ED6-4F16-8BEA-7FD9F892F323}"/>
              </a:ext>
            </a:extLst>
          </p:cNvPr>
          <p:cNvGrpSpPr/>
          <p:nvPr userDrawn="1"/>
        </p:nvGrpSpPr>
        <p:grpSpPr>
          <a:xfrm>
            <a:off x="-403200" y="-332100"/>
            <a:ext cx="19094400" cy="10951200"/>
            <a:chOff x="-268800" y="-221400"/>
            <a:chExt cx="12729600" cy="73008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DDAC4E5-F612-4BB9-BDD9-0194E52C4DEB}"/>
                </a:ext>
              </a:extLst>
            </p:cNvPr>
            <p:cNvCxnSpPr/>
            <p:nvPr userDrawn="1"/>
          </p:nvCxnSpPr>
          <p:spPr>
            <a:xfrm>
              <a:off x="5736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7A38760-C8F7-427F-8DC5-5006179A90C7}"/>
                </a:ext>
              </a:extLst>
            </p:cNvPr>
            <p:cNvCxnSpPr/>
            <p:nvPr userDrawn="1"/>
          </p:nvCxnSpPr>
          <p:spPr>
            <a:xfrm>
              <a:off x="3864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95D89ED-1688-404B-AA57-7923971F218B}"/>
                </a:ext>
              </a:extLst>
            </p:cNvPr>
            <p:cNvCxnSpPr/>
            <p:nvPr userDrawn="1"/>
          </p:nvCxnSpPr>
          <p:spPr>
            <a:xfrm>
              <a:off x="948000" y="-1746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2E60748-F02F-4A80-963A-582F57A0D60E}"/>
                </a:ext>
              </a:extLst>
            </p:cNvPr>
            <p:cNvCxnSpPr/>
            <p:nvPr userDrawn="1"/>
          </p:nvCxnSpPr>
          <p:spPr>
            <a:xfrm>
              <a:off x="15096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4C579D2-5794-4E2D-A336-B7C05EB33BCA}"/>
                </a:ext>
              </a:extLst>
            </p:cNvPr>
            <p:cNvCxnSpPr/>
            <p:nvPr userDrawn="1"/>
          </p:nvCxnSpPr>
          <p:spPr>
            <a:xfrm>
              <a:off x="13224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0F7956C-7B38-4BAB-A51A-9C78288BF884}"/>
                </a:ext>
              </a:extLst>
            </p:cNvPr>
            <p:cNvCxnSpPr/>
            <p:nvPr userDrawn="1"/>
          </p:nvCxnSpPr>
          <p:spPr>
            <a:xfrm>
              <a:off x="1884000" y="-1746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6AF8A6C-2180-4FE6-AEF0-6BE56B5ADCB1}"/>
                </a:ext>
              </a:extLst>
            </p:cNvPr>
            <p:cNvCxnSpPr/>
            <p:nvPr userDrawn="1"/>
          </p:nvCxnSpPr>
          <p:spPr>
            <a:xfrm>
              <a:off x="24456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0BCE308-3AD3-4DEF-A327-8F695F610A65}"/>
                </a:ext>
              </a:extLst>
            </p:cNvPr>
            <p:cNvCxnSpPr/>
            <p:nvPr userDrawn="1"/>
          </p:nvCxnSpPr>
          <p:spPr>
            <a:xfrm>
              <a:off x="22584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A2D4CEB-EF0B-4E83-AB47-63695BAD0378}"/>
                </a:ext>
              </a:extLst>
            </p:cNvPr>
            <p:cNvCxnSpPr/>
            <p:nvPr userDrawn="1"/>
          </p:nvCxnSpPr>
          <p:spPr>
            <a:xfrm>
              <a:off x="2820000" y="-1746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CBF55EB-C100-4354-A38E-3EF742430AAF}"/>
                </a:ext>
              </a:extLst>
            </p:cNvPr>
            <p:cNvCxnSpPr/>
            <p:nvPr userDrawn="1"/>
          </p:nvCxnSpPr>
          <p:spPr>
            <a:xfrm>
              <a:off x="33816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67AD00E-E2A2-4820-B342-8C73497BD64F}"/>
                </a:ext>
              </a:extLst>
            </p:cNvPr>
            <p:cNvCxnSpPr/>
            <p:nvPr userDrawn="1"/>
          </p:nvCxnSpPr>
          <p:spPr>
            <a:xfrm>
              <a:off x="31944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364DA07-EEAF-44FF-B563-C5CAF02F993D}"/>
                </a:ext>
              </a:extLst>
            </p:cNvPr>
            <p:cNvCxnSpPr/>
            <p:nvPr userDrawn="1"/>
          </p:nvCxnSpPr>
          <p:spPr>
            <a:xfrm>
              <a:off x="3756000" y="-1746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FB021EF-601B-4E50-B3F9-6D6165F834D1}"/>
                </a:ext>
              </a:extLst>
            </p:cNvPr>
            <p:cNvCxnSpPr/>
            <p:nvPr userDrawn="1"/>
          </p:nvCxnSpPr>
          <p:spPr>
            <a:xfrm>
              <a:off x="43176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22F1E45-54D4-47B7-A6C5-66DD323EBBB8}"/>
                </a:ext>
              </a:extLst>
            </p:cNvPr>
            <p:cNvCxnSpPr/>
            <p:nvPr userDrawn="1"/>
          </p:nvCxnSpPr>
          <p:spPr>
            <a:xfrm>
              <a:off x="41304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F09887-DB56-4032-A662-19B6FFBE606E}"/>
                </a:ext>
              </a:extLst>
            </p:cNvPr>
            <p:cNvCxnSpPr/>
            <p:nvPr userDrawn="1"/>
          </p:nvCxnSpPr>
          <p:spPr>
            <a:xfrm>
              <a:off x="4692000" y="-1746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58DE3C0-CC40-4EDB-8D74-C88094EE4F86}"/>
                </a:ext>
              </a:extLst>
            </p:cNvPr>
            <p:cNvCxnSpPr/>
            <p:nvPr userDrawn="1"/>
          </p:nvCxnSpPr>
          <p:spPr>
            <a:xfrm>
              <a:off x="52536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F9BAE4F-74DC-43BC-B348-29B2A676DD1F}"/>
                </a:ext>
              </a:extLst>
            </p:cNvPr>
            <p:cNvCxnSpPr/>
            <p:nvPr userDrawn="1"/>
          </p:nvCxnSpPr>
          <p:spPr>
            <a:xfrm>
              <a:off x="50664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D113968-2967-4F8C-BA74-593907ED7B32}"/>
                </a:ext>
              </a:extLst>
            </p:cNvPr>
            <p:cNvCxnSpPr/>
            <p:nvPr userDrawn="1"/>
          </p:nvCxnSpPr>
          <p:spPr>
            <a:xfrm>
              <a:off x="5628000" y="-1746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0684FF5-5CC3-48AD-9CEB-40EA6116332C}"/>
                </a:ext>
              </a:extLst>
            </p:cNvPr>
            <p:cNvCxnSpPr/>
            <p:nvPr userDrawn="1"/>
          </p:nvCxnSpPr>
          <p:spPr>
            <a:xfrm>
              <a:off x="61896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4C15683-45B6-4EC8-B01D-60908F5CE759}"/>
                </a:ext>
              </a:extLst>
            </p:cNvPr>
            <p:cNvCxnSpPr/>
            <p:nvPr userDrawn="1"/>
          </p:nvCxnSpPr>
          <p:spPr>
            <a:xfrm>
              <a:off x="60024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93B7E59-2BA6-4971-9236-D7BA647D443D}"/>
                </a:ext>
              </a:extLst>
            </p:cNvPr>
            <p:cNvCxnSpPr/>
            <p:nvPr userDrawn="1"/>
          </p:nvCxnSpPr>
          <p:spPr>
            <a:xfrm>
              <a:off x="6564000" y="-1746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CFB5E95-BC2C-4C34-842C-ECCF0E3DF0B9}"/>
                </a:ext>
              </a:extLst>
            </p:cNvPr>
            <p:cNvCxnSpPr/>
            <p:nvPr userDrawn="1"/>
          </p:nvCxnSpPr>
          <p:spPr>
            <a:xfrm>
              <a:off x="71256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232CFD3-4EBC-4F50-B063-2B9731FE38FE}"/>
                </a:ext>
              </a:extLst>
            </p:cNvPr>
            <p:cNvCxnSpPr/>
            <p:nvPr userDrawn="1"/>
          </p:nvCxnSpPr>
          <p:spPr>
            <a:xfrm>
              <a:off x="69384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C6AC4BB-3540-4742-877C-9CA3B604ECAA}"/>
                </a:ext>
              </a:extLst>
            </p:cNvPr>
            <p:cNvCxnSpPr/>
            <p:nvPr userDrawn="1"/>
          </p:nvCxnSpPr>
          <p:spPr>
            <a:xfrm>
              <a:off x="7500000" y="-1746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BDBA58D-0088-4BCE-998C-F936A74F1503}"/>
                </a:ext>
              </a:extLst>
            </p:cNvPr>
            <p:cNvCxnSpPr/>
            <p:nvPr userDrawn="1"/>
          </p:nvCxnSpPr>
          <p:spPr>
            <a:xfrm>
              <a:off x="80616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42194C-E598-4E58-A576-15915574DB75}"/>
                </a:ext>
              </a:extLst>
            </p:cNvPr>
            <p:cNvCxnSpPr/>
            <p:nvPr userDrawn="1"/>
          </p:nvCxnSpPr>
          <p:spPr>
            <a:xfrm>
              <a:off x="78744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187B5A0-14E7-42B6-A82F-71346A4E4FEE}"/>
                </a:ext>
              </a:extLst>
            </p:cNvPr>
            <p:cNvCxnSpPr/>
            <p:nvPr userDrawn="1"/>
          </p:nvCxnSpPr>
          <p:spPr>
            <a:xfrm>
              <a:off x="8436000" y="-1746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5120496-8276-47D9-8DAF-3DB5AEAD291C}"/>
                </a:ext>
              </a:extLst>
            </p:cNvPr>
            <p:cNvCxnSpPr/>
            <p:nvPr userDrawn="1"/>
          </p:nvCxnSpPr>
          <p:spPr>
            <a:xfrm>
              <a:off x="89976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D37CB86-73E9-4171-A533-77454EA5B119}"/>
                </a:ext>
              </a:extLst>
            </p:cNvPr>
            <p:cNvCxnSpPr/>
            <p:nvPr userDrawn="1"/>
          </p:nvCxnSpPr>
          <p:spPr>
            <a:xfrm>
              <a:off x="88104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349408A-2816-4559-A97F-F0CFF418F4D6}"/>
                </a:ext>
              </a:extLst>
            </p:cNvPr>
            <p:cNvCxnSpPr/>
            <p:nvPr userDrawn="1"/>
          </p:nvCxnSpPr>
          <p:spPr>
            <a:xfrm>
              <a:off x="9372000" y="-1746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8E8A55A-020B-46EC-840C-73B6E1CFE0FC}"/>
                </a:ext>
              </a:extLst>
            </p:cNvPr>
            <p:cNvCxnSpPr/>
            <p:nvPr userDrawn="1"/>
          </p:nvCxnSpPr>
          <p:spPr>
            <a:xfrm>
              <a:off x="99336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A4F51E5-6B8F-497D-B061-EA526AEAEE93}"/>
                </a:ext>
              </a:extLst>
            </p:cNvPr>
            <p:cNvCxnSpPr/>
            <p:nvPr userDrawn="1"/>
          </p:nvCxnSpPr>
          <p:spPr>
            <a:xfrm>
              <a:off x="97464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8C8EDFE-A1BE-41D3-A9A3-B5B360621396}"/>
                </a:ext>
              </a:extLst>
            </p:cNvPr>
            <p:cNvCxnSpPr/>
            <p:nvPr userDrawn="1"/>
          </p:nvCxnSpPr>
          <p:spPr>
            <a:xfrm>
              <a:off x="10308000" y="-1746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FB54A4B-2DB1-4B71-AD8E-70A5B6EA235C}"/>
                </a:ext>
              </a:extLst>
            </p:cNvPr>
            <p:cNvCxnSpPr/>
            <p:nvPr userDrawn="1"/>
          </p:nvCxnSpPr>
          <p:spPr>
            <a:xfrm>
              <a:off x="108696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46A5C23-9E98-40CD-9A57-A6512E9B526A}"/>
                </a:ext>
              </a:extLst>
            </p:cNvPr>
            <p:cNvCxnSpPr/>
            <p:nvPr userDrawn="1"/>
          </p:nvCxnSpPr>
          <p:spPr>
            <a:xfrm>
              <a:off x="106824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5D2D701-2077-4FB4-9135-5A51E8037D1C}"/>
                </a:ext>
              </a:extLst>
            </p:cNvPr>
            <p:cNvCxnSpPr/>
            <p:nvPr userDrawn="1"/>
          </p:nvCxnSpPr>
          <p:spPr>
            <a:xfrm>
              <a:off x="11244000" y="-1746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7FA506B-AFE3-4D2D-AFF2-FA27E3B6238C}"/>
                </a:ext>
              </a:extLst>
            </p:cNvPr>
            <p:cNvCxnSpPr/>
            <p:nvPr userDrawn="1"/>
          </p:nvCxnSpPr>
          <p:spPr>
            <a:xfrm>
              <a:off x="118056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80AA4B8-658D-4221-A326-8FFFE19D2697}"/>
                </a:ext>
              </a:extLst>
            </p:cNvPr>
            <p:cNvCxnSpPr/>
            <p:nvPr userDrawn="1"/>
          </p:nvCxnSpPr>
          <p:spPr>
            <a:xfrm>
              <a:off x="11618400" y="-2214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DD17514-44A9-40EE-9918-818843BDB5A2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68800" y="594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5AF2D4D-6311-438F-8AF3-764F641BACF8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68800" y="9954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8577BAA-BDB8-4D60-8AB9-95BEE2B9478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68800" y="8082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404F92F-2613-41D1-99AC-CBA5473A519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22000" y="1369800"/>
              <a:ext cx="468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A18D109-61A7-4E0D-AF25-8F568A84824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68800" y="19314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95F1B23-F5CB-44EA-9FEB-BD15013F6F7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68800" y="17442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12B6D18-14F1-4989-A1B4-96AEA4BAE622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22000" y="2305800"/>
              <a:ext cx="468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9C796E1-A910-4F57-8BEB-E9E21CDFAAF4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68800" y="28674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85787B6-0EEE-4771-9C32-99637F039E4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68800" y="26802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F326E7E-0CCC-40DB-9BC9-542FFA69F98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22000" y="3241800"/>
              <a:ext cx="468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C091332-CAD3-4ED8-967B-B0D277AB1D0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68800" y="38034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F594ACF-9B5B-4D84-BA2B-2CD0DCC15B3D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68800" y="36162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9F77D93-6A0C-4216-8A5B-560EDF1432C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22000" y="4177800"/>
              <a:ext cx="468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2491166-4955-418E-B20C-5F530876AE5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68800" y="47394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F5AF9CB-56AF-43F9-8E8C-EA72D135543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68800" y="45522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36B63AF-3A44-4620-ACC8-3BA6579A951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22000" y="5113800"/>
              <a:ext cx="468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B6EC9FC-34D7-48A4-913C-1D6889F5B13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68800" y="56754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D0BDE78-7E8F-4A04-9DA6-09EF1165E71D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68800" y="54882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7C74A4-23D6-43E2-B87D-A1F23558381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22000" y="6049800"/>
              <a:ext cx="468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3FBB95C-62D2-41D9-A50A-5AED7C793B0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68800" y="64242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54A2406-BE57-4EF5-A5B1-C2008A5E8C0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67200" y="594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27751AF-78BF-4A81-8351-CD5A8E9869C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67200" y="9954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EF9DD08-90CD-430F-B621-F57EC024E5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67200" y="8082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362E407-0A06-401C-8C99-929A4CC432E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67200" y="1369800"/>
              <a:ext cx="468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B430A6D-AB82-41E4-AD7C-17ED157D6A72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67200" y="19314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EB4E012-E5F4-4684-855B-3D0EDFF9B26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67200" y="17442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C771271-D66A-4042-BBC4-08673A58E584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67200" y="2305800"/>
              <a:ext cx="468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E87F3D5-D3A8-4975-BDFA-3E689E8932C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67200" y="28674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D56015FD-4E70-4D06-916B-1B4A14B96F3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67200" y="26802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096FBAD-0340-4A7C-B023-96BF1F98F3D2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67200" y="3241800"/>
              <a:ext cx="468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9221800-547B-4267-8274-67C416DCCD04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67200" y="38034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9B11F43-26D1-4EAE-8A5F-630ED9F1C8B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67200" y="36162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CDA753D-DDDF-4504-9CB0-88D79AF6C9B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67200" y="4177800"/>
              <a:ext cx="468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44DD0A3-9A76-4587-BD8A-ECED9FC2633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67200" y="47394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25969B7-1CF7-4BCB-BA38-712A9B916588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67200" y="45522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6D5035A-B997-4CAE-A340-987D7E2F7803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67200" y="5113800"/>
              <a:ext cx="468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5CA66BE-079B-4235-B2AC-CAE33D5C634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67200" y="56754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5AEF2BD-12BA-4DEA-B1AF-B653A11C9A3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67200" y="54882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2432BCB-6E30-459F-BA5B-80CD1B10CE7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67200" y="6049800"/>
              <a:ext cx="468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5318107-5B56-4256-9149-63EFCFB01AF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67200" y="6424200"/>
              <a:ext cx="9360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DF3E036-5B65-460A-BDC4-9E6BBF5BDC9D}"/>
                </a:ext>
              </a:extLst>
            </p:cNvPr>
            <p:cNvCxnSpPr/>
            <p:nvPr userDrawn="1"/>
          </p:nvCxnSpPr>
          <p:spPr>
            <a:xfrm>
              <a:off x="5736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47BC471-ABF0-4859-95F2-D682EA96CFC7}"/>
                </a:ext>
              </a:extLst>
            </p:cNvPr>
            <p:cNvCxnSpPr/>
            <p:nvPr userDrawn="1"/>
          </p:nvCxnSpPr>
          <p:spPr>
            <a:xfrm>
              <a:off x="3864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D67F7ABD-9AEE-4EA7-9DEC-D1524E43DE9E}"/>
                </a:ext>
              </a:extLst>
            </p:cNvPr>
            <p:cNvCxnSpPr/>
            <p:nvPr userDrawn="1"/>
          </p:nvCxnSpPr>
          <p:spPr>
            <a:xfrm>
              <a:off x="948000" y="69858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FEAF1BE-B56F-4FA1-A139-181577CD64CE}"/>
                </a:ext>
              </a:extLst>
            </p:cNvPr>
            <p:cNvCxnSpPr/>
            <p:nvPr userDrawn="1"/>
          </p:nvCxnSpPr>
          <p:spPr>
            <a:xfrm>
              <a:off x="15096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2279E1EC-D512-488B-BA5A-82385BB8C2C5}"/>
                </a:ext>
              </a:extLst>
            </p:cNvPr>
            <p:cNvCxnSpPr/>
            <p:nvPr userDrawn="1"/>
          </p:nvCxnSpPr>
          <p:spPr>
            <a:xfrm>
              <a:off x="13224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107571CD-D897-4D27-B0F3-1F7305C01A8E}"/>
                </a:ext>
              </a:extLst>
            </p:cNvPr>
            <p:cNvCxnSpPr/>
            <p:nvPr userDrawn="1"/>
          </p:nvCxnSpPr>
          <p:spPr>
            <a:xfrm>
              <a:off x="1884000" y="69858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9BE46A5-3EE7-4FF4-991A-D7651270AD71}"/>
                </a:ext>
              </a:extLst>
            </p:cNvPr>
            <p:cNvCxnSpPr/>
            <p:nvPr userDrawn="1"/>
          </p:nvCxnSpPr>
          <p:spPr>
            <a:xfrm>
              <a:off x="24456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AD29699-D0C9-4665-987C-584A2FE9E85E}"/>
                </a:ext>
              </a:extLst>
            </p:cNvPr>
            <p:cNvCxnSpPr/>
            <p:nvPr userDrawn="1"/>
          </p:nvCxnSpPr>
          <p:spPr>
            <a:xfrm>
              <a:off x="22584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CBBFDA3-85D4-400D-973C-D63371E519EF}"/>
                </a:ext>
              </a:extLst>
            </p:cNvPr>
            <p:cNvCxnSpPr/>
            <p:nvPr userDrawn="1"/>
          </p:nvCxnSpPr>
          <p:spPr>
            <a:xfrm>
              <a:off x="2820000" y="69858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C91F5B6B-26A4-4D22-973E-69C205C75B23}"/>
                </a:ext>
              </a:extLst>
            </p:cNvPr>
            <p:cNvCxnSpPr/>
            <p:nvPr userDrawn="1"/>
          </p:nvCxnSpPr>
          <p:spPr>
            <a:xfrm>
              <a:off x="33816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80F1104-1588-47A2-A76F-49156E850DDB}"/>
                </a:ext>
              </a:extLst>
            </p:cNvPr>
            <p:cNvCxnSpPr/>
            <p:nvPr userDrawn="1"/>
          </p:nvCxnSpPr>
          <p:spPr>
            <a:xfrm>
              <a:off x="31944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04FB1EC-9345-45DA-AEA1-9A6B8F7E7168}"/>
                </a:ext>
              </a:extLst>
            </p:cNvPr>
            <p:cNvCxnSpPr/>
            <p:nvPr userDrawn="1"/>
          </p:nvCxnSpPr>
          <p:spPr>
            <a:xfrm>
              <a:off x="3756000" y="69858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569BBCE-1177-47A4-B74F-23D840FF5F2D}"/>
                </a:ext>
              </a:extLst>
            </p:cNvPr>
            <p:cNvCxnSpPr/>
            <p:nvPr userDrawn="1"/>
          </p:nvCxnSpPr>
          <p:spPr>
            <a:xfrm>
              <a:off x="43176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F89E44A-514E-4D10-B98D-FBA4835906CE}"/>
                </a:ext>
              </a:extLst>
            </p:cNvPr>
            <p:cNvCxnSpPr/>
            <p:nvPr userDrawn="1"/>
          </p:nvCxnSpPr>
          <p:spPr>
            <a:xfrm>
              <a:off x="41304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167EF229-B28B-4205-973A-6C0D96D93AFD}"/>
                </a:ext>
              </a:extLst>
            </p:cNvPr>
            <p:cNvCxnSpPr/>
            <p:nvPr userDrawn="1"/>
          </p:nvCxnSpPr>
          <p:spPr>
            <a:xfrm>
              <a:off x="4692000" y="69858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006CF5D-B5DB-43B2-8BA4-10AFDB2343DD}"/>
                </a:ext>
              </a:extLst>
            </p:cNvPr>
            <p:cNvCxnSpPr/>
            <p:nvPr userDrawn="1"/>
          </p:nvCxnSpPr>
          <p:spPr>
            <a:xfrm>
              <a:off x="52536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8B426F3-F9EB-4786-A25C-82AD8BABF359}"/>
                </a:ext>
              </a:extLst>
            </p:cNvPr>
            <p:cNvCxnSpPr/>
            <p:nvPr userDrawn="1"/>
          </p:nvCxnSpPr>
          <p:spPr>
            <a:xfrm>
              <a:off x="50664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63C46D3B-B71D-44A8-A0C1-01E6B88A8391}"/>
                </a:ext>
              </a:extLst>
            </p:cNvPr>
            <p:cNvCxnSpPr/>
            <p:nvPr userDrawn="1"/>
          </p:nvCxnSpPr>
          <p:spPr>
            <a:xfrm>
              <a:off x="5628000" y="69858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E6109F7-8FDE-4EEC-AD36-69B4CC6EE7FD}"/>
                </a:ext>
              </a:extLst>
            </p:cNvPr>
            <p:cNvCxnSpPr/>
            <p:nvPr userDrawn="1"/>
          </p:nvCxnSpPr>
          <p:spPr>
            <a:xfrm>
              <a:off x="61896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FDC69FC-D823-4E83-8D28-3D79C4A8659A}"/>
                </a:ext>
              </a:extLst>
            </p:cNvPr>
            <p:cNvCxnSpPr/>
            <p:nvPr userDrawn="1"/>
          </p:nvCxnSpPr>
          <p:spPr>
            <a:xfrm>
              <a:off x="60024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24869B-D1B1-409C-BB96-11BAE3C1A185}"/>
                </a:ext>
              </a:extLst>
            </p:cNvPr>
            <p:cNvCxnSpPr/>
            <p:nvPr userDrawn="1"/>
          </p:nvCxnSpPr>
          <p:spPr>
            <a:xfrm>
              <a:off x="6564000" y="69858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F12B04F-60C4-4C80-B5D4-D576EDC4394C}"/>
                </a:ext>
              </a:extLst>
            </p:cNvPr>
            <p:cNvCxnSpPr/>
            <p:nvPr userDrawn="1"/>
          </p:nvCxnSpPr>
          <p:spPr>
            <a:xfrm>
              <a:off x="71256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D0570535-5807-4719-8B26-25944C515140}"/>
                </a:ext>
              </a:extLst>
            </p:cNvPr>
            <p:cNvCxnSpPr/>
            <p:nvPr userDrawn="1"/>
          </p:nvCxnSpPr>
          <p:spPr>
            <a:xfrm>
              <a:off x="69384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7C25B11-2057-43FD-B610-751C6FA4559A}"/>
                </a:ext>
              </a:extLst>
            </p:cNvPr>
            <p:cNvCxnSpPr/>
            <p:nvPr userDrawn="1"/>
          </p:nvCxnSpPr>
          <p:spPr>
            <a:xfrm>
              <a:off x="7500000" y="69858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EDDF899-580D-4E5B-B95A-1D9B8FFE361F}"/>
                </a:ext>
              </a:extLst>
            </p:cNvPr>
            <p:cNvCxnSpPr/>
            <p:nvPr userDrawn="1"/>
          </p:nvCxnSpPr>
          <p:spPr>
            <a:xfrm>
              <a:off x="80616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01D219EE-BF3E-4BA8-9B53-C43E92A34FA8}"/>
                </a:ext>
              </a:extLst>
            </p:cNvPr>
            <p:cNvCxnSpPr/>
            <p:nvPr userDrawn="1"/>
          </p:nvCxnSpPr>
          <p:spPr>
            <a:xfrm>
              <a:off x="78744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909B72C-5F49-4777-AE6B-BE9112DC73F8}"/>
                </a:ext>
              </a:extLst>
            </p:cNvPr>
            <p:cNvCxnSpPr/>
            <p:nvPr userDrawn="1"/>
          </p:nvCxnSpPr>
          <p:spPr>
            <a:xfrm>
              <a:off x="8436000" y="69858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0699D17-71AF-4204-82C4-5481284A31A4}"/>
                </a:ext>
              </a:extLst>
            </p:cNvPr>
            <p:cNvCxnSpPr/>
            <p:nvPr userDrawn="1"/>
          </p:nvCxnSpPr>
          <p:spPr>
            <a:xfrm>
              <a:off x="89976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FCCBDAE-C4B3-45A2-A268-A36064B66242}"/>
                </a:ext>
              </a:extLst>
            </p:cNvPr>
            <p:cNvCxnSpPr/>
            <p:nvPr userDrawn="1"/>
          </p:nvCxnSpPr>
          <p:spPr>
            <a:xfrm>
              <a:off x="88104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CD78301-F111-4383-9A13-198BD4F4E07E}"/>
                </a:ext>
              </a:extLst>
            </p:cNvPr>
            <p:cNvCxnSpPr/>
            <p:nvPr userDrawn="1"/>
          </p:nvCxnSpPr>
          <p:spPr>
            <a:xfrm>
              <a:off x="9372000" y="69858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D6F77695-5D23-4A72-AD70-4142949BEE67}"/>
                </a:ext>
              </a:extLst>
            </p:cNvPr>
            <p:cNvCxnSpPr/>
            <p:nvPr userDrawn="1"/>
          </p:nvCxnSpPr>
          <p:spPr>
            <a:xfrm>
              <a:off x="99336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3B38C1C3-6D68-4795-9481-0381C929262A}"/>
                </a:ext>
              </a:extLst>
            </p:cNvPr>
            <p:cNvCxnSpPr/>
            <p:nvPr userDrawn="1"/>
          </p:nvCxnSpPr>
          <p:spPr>
            <a:xfrm>
              <a:off x="97464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FF95688-BADE-4421-A067-70CE17C14C0E}"/>
                </a:ext>
              </a:extLst>
            </p:cNvPr>
            <p:cNvCxnSpPr/>
            <p:nvPr userDrawn="1"/>
          </p:nvCxnSpPr>
          <p:spPr>
            <a:xfrm>
              <a:off x="10308000" y="69858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0CEBD27-4196-49D7-B3D3-E3C290547C3D}"/>
                </a:ext>
              </a:extLst>
            </p:cNvPr>
            <p:cNvCxnSpPr/>
            <p:nvPr userDrawn="1"/>
          </p:nvCxnSpPr>
          <p:spPr>
            <a:xfrm>
              <a:off x="108696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9ACC66A9-91A5-420D-902A-A5B5D835212C}"/>
                </a:ext>
              </a:extLst>
            </p:cNvPr>
            <p:cNvCxnSpPr/>
            <p:nvPr userDrawn="1"/>
          </p:nvCxnSpPr>
          <p:spPr>
            <a:xfrm>
              <a:off x="106824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43F2214-F73C-4D3E-81F0-2B55ACAEE9DD}"/>
                </a:ext>
              </a:extLst>
            </p:cNvPr>
            <p:cNvCxnSpPr/>
            <p:nvPr userDrawn="1"/>
          </p:nvCxnSpPr>
          <p:spPr>
            <a:xfrm>
              <a:off x="11244000" y="6985800"/>
              <a:ext cx="0" cy="468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35D96B5-860D-4618-96D7-1D88DBB84AF3}"/>
                </a:ext>
              </a:extLst>
            </p:cNvPr>
            <p:cNvCxnSpPr/>
            <p:nvPr userDrawn="1"/>
          </p:nvCxnSpPr>
          <p:spPr>
            <a:xfrm>
              <a:off x="118056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5EAAACB7-0EDD-4620-BCE8-B752C8373B11}"/>
                </a:ext>
              </a:extLst>
            </p:cNvPr>
            <p:cNvCxnSpPr/>
            <p:nvPr userDrawn="1"/>
          </p:nvCxnSpPr>
          <p:spPr>
            <a:xfrm>
              <a:off x="11618400" y="6985800"/>
              <a:ext cx="0" cy="9360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Gradient Deco">
            <a:extLst>
              <a:ext uri="{FF2B5EF4-FFF2-40B4-BE49-F238E27FC236}">
                <a16:creationId xmlns:a16="http://schemas.microsoft.com/office/drawing/2014/main" id="{B3C59EFA-D9B1-4A4B-B41B-8C497CC6230A}"/>
              </a:ext>
            </a:extLst>
          </p:cNvPr>
          <p:cNvSpPr>
            <a:spLocks/>
          </p:cNvSpPr>
          <p:nvPr userDrawn="1"/>
        </p:nvSpPr>
        <p:spPr bwMode="white">
          <a:xfrm rot="16200000">
            <a:off x="8959457" y="958455"/>
            <a:ext cx="369092" cy="1828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</a:schemeClr>
              </a:gs>
              <a:gs pos="15000">
                <a:schemeClr val="accent2">
                  <a:lumMod val="95000"/>
                  <a:lumOff val="5000"/>
                </a:schemeClr>
              </a:gs>
              <a:gs pos="75000">
                <a:schemeClr val="accent5"/>
              </a:gs>
              <a:gs pos="60000">
                <a:schemeClr val="accent4"/>
              </a:gs>
              <a:gs pos="40000">
                <a:schemeClr val="accent3"/>
              </a:gs>
              <a:gs pos="100000">
                <a:schemeClr val="accent6"/>
              </a:gs>
            </a:gsLst>
            <a:lin ang="5400000" scaled="1"/>
          </a:gradFill>
          <a:ln>
            <a:noFill/>
          </a:ln>
        </p:spPr>
        <p:txBody>
          <a:bodyPr wrap="square" lIns="108000" tIns="54000" rIns="108000" bIns="54000" rtlCol="0" anchor="ctr" anchorCtr="0">
            <a:noAutofit/>
          </a:bodyPr>
          <a:lstStyle/>
          <a:p>
            <a:pPr lvl="0" algn="l"/>
            <a:endParaRPr lang="en-US" sz="2250" dirty="0"/>
          </a:p>
        </p:txBody>
      </p:sp>
      <p:sp>
        <p:nvSpPr>
          <p:cNvPr id="9" name="empower - DO NOT DELETE!!!" hidden="1">
            <a:extLst>
              <a:ext uri="{FF2B5EF4-FFF2-40B4-BE49-F238E27FC236}">
                <a16:creationId xmlns:a16="http://schemas.microsoft.com/office/drawing/2014/main" id="{47181C11-71A5-4872-B372-91C438435069}"/>
              </a:ext>
            </a:extLst>
          </p:cNvPr>
          <p:cNvSpPr/>
          <p:nvPr userDrawn="1">
            <p:custDataLst>
              <p:tags r:id="rId47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140400" tIns="140400" rIns="140400" bIns="140400" rtlCol="0" anchor="ctr" anchorCtr="0">
            <a:noAutofit/>
          </a:bodyPr>
          <a:lstStyle/>
          <a:p>
            <a:pPr lvl="0" algn="l" defTabSz="1404018"/>
            <a:endParaRPr lang="en-US" sz="2250" dirty="0"/>
          </a:p>
        </p:txBody>
      </p:sp>
    </p:spTree>
    <p:extLst>
      <p:ext uri="{BB962C8B-B14F-4D97-AF65-F5344CB8AC3E}">
        <p14:creationId xmlns:p14="http://schemas.microsoft.com/office/powerpoint/2010/main" val="1057251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76" r:id="rId2"/>
    <p:sldLayoutId id="2147483802" r:id="rId3"/>
    <p:sldLayoutId id="2147483803" r:id="rId4"/>
    <p:sldLayoutId id="2147483810" r:id="rId5"/>
    <p:sldLayoutId id="2147483811" r:id="rId6"/>
    <p:sldLayoutId id="2147483812" r:id="rId7"/>
    <p:sldLayoutId id="2147483888" r:id="rId8"/>
    <p:sldLayoutId id="2147483813" r:id="rId9"/>
    <p:sldLayoutId id="2147483814" r:id="rId10"/>
    <p:sldLayoutId id="2147483825" r:id="rId11"/>
    <p:sldLayoutId id="2147483826" r:id="rId12"/>
    <p:sldLayoutId id="2147483831" r:id="rId13"/>
    <p:sldLayoutId id="2147483886" r:id="rId14"/>
    <p:sldLayoutId id="2147483832" r:id="rId15"/>
    <p:sldLayoutId id="2147483877" r:id="rId16"/>
    <p:sldLayoutId id="2147483852" r:id="rId17"/>
    <p:sldLayoutId id="2147483851" r:id="rId18"/>
    <p:sldLayoutId id="2147483845" r:id="rId19"/>
    <p:sldLayoutId id="2147483850" r:id="rId20"/>
    <p:sldLayoutId id="2147483805" r:id="rId21"/>
    <p:sldLayoutId id="2147483823" r:id="rId22"/>
    <p:sldLayoutId id="2147483819" r:id="rId23"/>
    <p:sldLayoutId id="2147483841" r:id="rId24"/>
    <p:sldLayoutId id="2147483842" r:id="rId25"/>
    <p:sldLayoutId id="2147483843" r:id="rId26"/>
    <p:sldLayoutId id="2147483844" r:id="rId27"/>
    <p:sldLayoutId id="2147483868" r:id="rId28"/>
    <p:sldLayoutId id="2147483855" r:id="rId29"/>
    <p:sldLayoutId id="2147483885" r:id="rId30"/>
    <p:sldLayoutId id="2147483867" r:id="rId31"/>
    <p:sldLayoutId id="2147483858" r:id="rId32"/>
    <p:sldLayoutId id="2147483857" r:id="rId33"/>
    <p:sldLayoutId id="2147483887" r:id="rId34"/>
    <p:sldLayoutId id="2147483896" r:id="rId35"/>
    <p:sldLayoutId id="2147483897" r:id="rId36"/>
    <p:sldLayoutId id="2147483898" r:id="rId37"/>
    <p:sldLayoutId id="2147483899" r:id="rId38"/>
    <p:sldLayoutId id="2147483894" r:id="rId39"/>
    <p:sldLayoutId id="2147483864" r:id="rId40"/>
    <p:sldLayoutId id="2147483891" r:id="rId41"/>
  </p:sldLayoutIdLst>
  <p:hf hdr="0"/>
  <p:txStyles>
    <p:titleStyle>
      <a:lvl1pPr algn="l" defTabSz="1404018" rtl="0" eaLnBrk="1" latinLnBrk="0" hangingPunct="1">
        <a:lnSpc>
          <a:spcPts val="4502"/>
        </a:lnSpc>
        <a:spcBef>
          <a:spcPct val="0"/>
        </a:spcBef>
        <a:buNone/>
        <a:defRPr sz="4502" kern="1200" spc="-150" baseline="0">
          <a:solidFill>
            <a:schemeClr val="tx1"/>
          </a:solidFill>
          <a:latin typeface="Umlaut Black" panose="00000A00000000000000" pitchFamily="50" charset="0"/>
          <a:ea typeface="+mj-ea"/>
          <a:cs typeface="+mj-cs"/>
        </a:defRPr>
      </a:lvl1pPr>
    </p:titleStyle>
    <p:bodyStyle>
      <a:lvl1pPr marL="0" indent="0" algn="l" defTabSz="1404018" rtl="0" eaLnBrk="1" latinLnBrk="0" hangingPunct="1">
        <a:lnSpc>
          <a:spcPct val="110000"/>
        </a:lnSpc>
        <a:spcBef>
          <a:spcPts val="1502"/>
        </a:spcBef>
        <a:buFont typeface="Arial" panose="020B0604020202020204" pitchFamily="34" charset="0"/>
        <a:buNone/>
        <a:defRPr sz="3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19106" indent="-419106" algn="l" defTabSz="1404018" rtl="0" eaLnBrk="1" latinLnBrk="0" hangingPunct="1">
        <a:lnSpc>
          <a:spcPct val="110000"/>
        </a:lnSpc>
        <a:spcBef>
          <a:spcPts val="750"/>
        </a:spcBef>
        <a:buSzPct val="60000"/>
        <a:buFont typeface="Wingdings" panose="05000000000000000000" pitchFamily="2" charset="2"/>
        <a:buChar char=""/>
        <a:defRPr sz="3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842411" indent="-421206" algn="l" defTabSz="1404018" rtl="0" eaLnBrk="1" latinLnBrk="0" hangingPunct="1">
        <a:lnSpc>
          <a:spcPct val="110000"/>
        </a:lnSpc>
        <a:spcBef>
          <a:spcPts val="301"/>
        </a:spcBef>
        <a:buSzPct val="60000"/>
        <a:buFont typeface="Wingdings" panose="05000000000000000000" pitchFamily="2" charset="2"/>
        <a:buChar char="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1263617" indent="-421206" algn="l" defTabSz="1404018" rtl="0" eaLnBrk="1" latinLnBrk="0" hangingPunct="1">
        <a:lnSpc>
          <a:spcPct val="110000"/>
        </a:lnSpc>
        <a:spcBef>
          <a:spcPts val="301"/>
        </a:spcBef>
        <a:buSzPct val="60000"/>
        <a:buFont typeface="Wingdings" panose="05000000000000000000" pitchFamily="2" charset="2"/>
        <a:buChar char="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1263617" indent="-421206" algn="l" defTabSz="1404018" rtl="0" eaLnBrk="1" latinLnBrk="0" hangingPunct="1">
        <a:lnSpc>
          <a:spcPct val="100000"/>
        </a:lnSpc>
        <a:spcBef>
          <a:spcPts val="301"/>
        </a:spcBef>
        <a:buSzPct val="60000"/>
        <a:buFont typeface="Wingdings" panose="05000000000000000000" pitchFamily="2" charset="2"/>
        <a:buChar char=""/>
        <a:defRPr sz="225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421206" indent="-421206" algn="l" defTabSz="1404018" rtl="0" eaLnBrk="1" latinLnBrk="0" hangingPunct="1">
        <a:lnSpc>
          <a:spcPct val="110000"/>
        </a:lnSpc>
        <a:spcBef>
          <a:spcPts val="750"/>
        </a:spcBef>
        <a:buFont typeface="+mj-lt"/>
        <a:buAutoNum type="arabicPeriod"/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842411" indent="-421206" algn="l" defTabSz="1404018" rtl="0" eaLnBrk="1" latinLnBrk="0" hangingPunct="1">
        <a:lnSpc>
          <a:spcPct val="110000"/>
        </a:lnSpc>
        <a:spcBef>
          <a:spcPts val="301"/>
        </a:spcBef>
        <a:buFont typeface="+mj-lt"/>
        <a:buAutoNum type="alphaLcPeriod"/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1263617" indent="-421206" algn="l" defTabSz="1404018" rtl="0" eaLnBrk="1" latinLnBrk="0" hangingPunct="1">
        <a:lnSpc>
          <a:spcPct val="110000"/>
        </a:lnSpc>
        <a:spcBef>
          <a:spcPts val="301"/>
        </a:spcBef>
        <a:buFont typeface="+mj-lt"/>
        <a:buAutoNum type="romanUcPeriod"/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1404018" rtl="0" eaLnBrk="1" latinLnBrk="0" hangingPunct="1">
        <a:lnSpc>
          <a:spcPct val="110000"/>
        </a:lnSpc>
        <a:spcBef>
          <a:spcPts val="1502"/>
        </a:spcBef>
        <a:buFont typeface="+mj-lt"/>
        <a:buNone/>
        <a:defRPr sz="3000" kern="1200" baseline="0">
          <a:solidFill>
            <a:schemeClr val="tx1"/>
          </a:solidFill>
          <a:latin typeface="Tilde Black" panose="00000A00000000000000" pitchFamily="2" charset="0"/>
          <a:ea typeface="+mn-ea"/>
          <a:cs typeface="+mn-cs"/>
        </a:defRPr>
      </a:lvl9pPr>
    </p:bodyStyle>
    <p:otherStyle>
      <a:defPPr>
        <a:defRPr lang="de-DE"/>
      </a:defPPr>
      <a:lvl1pPr marL="0" algn="l" defTabSz="1371617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1pPr>
      <a:lvl2pPr marL="685809" algn="l" defTabSz="1371617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2pPr>
      <a:lvl3pPr marL="1371617" algn="l" defTabSz="1371617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3pPr>
      <a:lvl4pPr marL="2057426" algn="l" defTabSz="1371617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4pPr>
      <a:lvl5pPr marL="2743235" algn="l" defTabSz="1371617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5pPr>
      <a:lvl6pPr marL="3429044" algn="l" defTabSz="1371617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6pPr>
      <a:lvl7pPr marL="4114851" algn="l" defTabSz="1371617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7pPr>
      <a:lvl8pPr marL="4800660" algn="l" defTabSz="1371617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8pPr>
      <a:lvl9pPr marL="5486469" algn="l" defTabSz="1371617" rtl="0" eaLnBrk="1" latinLnBrk="0" hangingPunct="1">
        <a:defRPr sz="27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7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7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7" Type="http://schemas.openxmlformats.org/officeDocument/2006/relationships/slide" Target="slide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customXml" Target="../ink/ink11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slide" Target="slide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customXml" Target="../ink/ink12.xm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8.png"/><Relationship Id="rId9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customXml" Target="../ink/ink13.xm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10" Type="http://schemas.openxmlformats.org/officeDocument/2006/relationships/slide" Target="slide2.xml"/><Relationship Id="rId4" Type="http://schemas.openxmlformats.org/officeDocument/2006/relationships/image" Target="../media/image9.png"/><Relationship Id="rId9" Type="http://schemas.openxmlformats.org/officeDocument/2006/relationships/slide" Target="slide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customXml" Target="../ink/ink14.xm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10" Type="http://schemas.openxmlformats.org/officeDocument/2006/relationships/slide" Target="slide2.xml"/><Relationship Id="rId4" Type="http://schemas.openxmlformats.org/officeDocument/2006/relationships/image" Target="../media/image9.png"/><Relationship Id="rId9" Type="http://schemas.openxmlformats.org/officeDocument/2006/relationships/slide" Target="slide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customXml" Target="../ink/ink15.xml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10" Type="http://schemas.openxmlformats.org/officeDocument/2006/relationships/slide" Target="slide2.xml"/><Relationship Id="rId4" Type="http://schemas.openxmlformats.org/officeDocument/2006/relationships/image" Target="../media/image9.png"/><Relationship Id="rId9" Type="http://schemas.openxmlformats.org/officeDocument/2006/relationships/slide" Target="slide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customXml" Target="../ink/ink16.xm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slide" Target="slide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customXml" Target="../ink/ink17.xm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10" Type="http://schemas.openxmlformats.org/officeDocument/2006/relationships/slide" Target="slide2.xml"/><Relationship Id="rId4" Type="http://schemas.openxmlformats.org/officeDocument/2006/relationships/image" Target="../media/image9.png"/><Relationship Id="rId9" Type="http://schemas.openxmlformats.org/officeDocument/2006/relationships/slide" Target="slide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5.xml"/><Relationship Id="rId7" Type="http://schemas.openxmlformats.org/officeDocument/2006/relationships/slide" Target="slide22.xml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1.xml"/><Relationship Id="rId5" Type="http://schemas.openxmlformats.org/officeDocument/2006/relationships/slide" Target="slide14.xml"/><Relationship Id="rId4" Type="http://schemas.openxmlformats.org/officeDocument/2006/relationships/slide" Target="slide13.xml"/><Relationship Id="rId9" Type="http://schemas.openxmlformats.org/officeDocument/2006/relationships/slide" Target="slide1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customXml" Target="../ink/ink18.xml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10" Type="http://schemas.openxmlformats.org/officeDocument/2006/relationships/slide" Target="slide2.xml"/><Relationship Id="rId4" Type="http://schemas.openxmlformats.org/officeDocument/2006/relationships/image" Target="../media/image9.png"/><Relationship Id="rId9" Type="http://schemas.openxmlformats.org/officeDocument/2006/relationships/slide" Target="slide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19.xml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10" Type="http://schemas.openxmlformats.org/officeDocument/2006/relationships/slide" Target="slide2.xml"/><Relationship Id="rId4" Type="http://schemas.openxmlformats.org/officeDocument/2006/relationships/image" Target="../media/image9.png"/><Relationship Id="rId9" Type="http://schemas.openxmlformats.org/officeDocument/2006/relationships/slide" Target="slide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customXml" Target="../ink/ink20.xml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slide" Target="slide2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customXml" Target="../ink/ink21.xml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10" Type="http://schemas.openxmlformats.org/officeDocument/2006/relationships/slide" Target="slide2.xml"/><Relationship Id="rId4" Type="http://schemas.openxmlformats.org/officeDocument/2006/relationships/image" Target="../media/image9.png"/><Relationship Id="rId9" Type="http://schemas.openxmlformats.org/officeDocument/2006/relationships/slide" Target="slide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customXml" Target="../ink/ink22.xml"/><Relationship Id="rId7" Type="http://schemas.openxmlformats.org/officeDocument/2006/relationships/slide" Target="slide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customXml" Target="../ink/ink23.xml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10" Type="http://schemas.openxmlformats.org/officeDocument/2006/relationships/slide" Target="slide2.xml"/><Relationship Id="rId4" Type="http://schemas.openxmlformats.org/officeDocument/2006/relationships/image" Target="../media/image9.png"/><Relationship Id="rId9" Type="http://schemas.openxmlformats.org/officeDocument/2006/relationships/slide" Target="slide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2.xml"/><Relationship Id="rId4" Type="http://schemas.openxmlformats.org/officeDocument/2006/relationships/image" Target="../media/image3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slide" Target="slide10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slide" Target="slide10.xm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slide" Target="slide10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slide" Target="slide3.xml"/><Relationship Id="rId5" Type="http://schemas.openxmlformats.org/officeDocument/2006/relationships/image" Target="../media/image9.png"/><Relationship Id="rId4" Type="http://schemas.openxmlformats.org/officeDocument/2006/relationships/customXml" Target="../ink/ink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7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slide" Target="slide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7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7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7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7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4671B2-B22D-372D-ED2D-481558D8C1AA}"/>
              </a:ext>
            </a:extLst>
          </p:cNvPr>
          <p:cNvSpPr/>
          <p:nvPr/>
        </p:nvSpPr>
        <p:spPr>
          <a:xfrm>
            <a:off x="-4800600" y="6340564"/>
            <a:ext cx="3600000" cy="3600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25400" dir="5400000" algn="ctr" rotWithShape="0">
              <a:srgbClr val="000000">
                <a:alpha val="43137"/>
              </a:srgbClr>
            </a:outerShdw>
          </a:effectLst>
          <a:scene3d>
            <a:camera prst="isometricTopUp"/>
            <a:lightRig rig="threePt" dir="t"/>
          </a:scene3d>
          <a:sp3d extrusionH="127000"/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5E523C-B475-2969-6382-20C53AD5389B}"/>
              </a:ext>
            </a:extLst>
          </p:cNvPr>
          <p:cNvSpPr/>
          <p:nvPr/>
        </p:nvSpPr>
        <p:spPr>
          <a:xfrm>
            <a:off x="-5791200" y="5349964"/>
            <a:ext cx="3600000" cy="3600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25400" dir="5400000" algn="ctr" rotWithShape="0">
              <a:srgbClr val="000000">
                <a:alpha val="43137"/>
              </a:srgbClr>
            </a:outerShdw>
          </a:effectLst>
          <a:scene3d>
            <a:camera prst="isometricTopUp"/>
            <a:lightRig rig="threePt" dir="t"/>
          </a:scene3d>
          <a:sp3d extrusionH="127000"/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8FB8EB-6474-5883-6713-A3BD9C9491AF}"/>
              </a:ext>
            </a:extLst>
          </p:cNvPr>
          <p:cNvSpPr/>
          <p:nvPr/>
        </p:nvSpPr>
        <p:spPr>
          <a:xfrm>
            <a:off x="-6858000" y="4261984"/>
            <a:ext cx="3600000" cy="3600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25400" dir="5400000" algn="ctr" rotWithShape="0">
              <a:srgbClr val="000000">
                <a:alpha val="43137"/>
              </a:srgbClr>
            </a:outerShdw>
          </a:effectLst>
          <a:scene3d>
            <a:camera prst="isometricTopUp"/>
            <a:lightRig rig="threePt" dir="t"/>
          </a:scene3d>
          <a:sp3d extrusionH="127000"/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F9DBA7-8027-3F89-24D0-7655FB7E99F2}"/>
              </a:ext>
            </a:extLst>
          </p:cNvPr>
          <p:cNvSpPr/>
          <p:nvPr/>
        </p:nvSpPr>
        <p:spPr>
          <a:xfrm>
            <a:off x="-7848600" y="3174004"/>
            <a:ext cx="3600000" cy="3600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25400" dir="5400000" algn="ctr" rotWithShape="0">
              <a:srgbClr val="000000">
                <a:alpha val="43137"/>
              </a:srgbClr>
            </a:outerShdw>
          </a:effectLst>
          <a:scene3d>
            <a:camera prst="isometricTopUp"/>
            <a:lightRig rig="threePt" dir="t"/>
          </a:scene3d>
          <a:sp3d extrusionH="127000"/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13C6EE-6D99-1F1A-EE84-061B44928CD1}"/>
              </a:ext>
            </a:extLst>
          </p:cNvPr>
          <p:cNvSpPr/>
          <p:nvPr/>
        </p:nvSpPr>
        <p:spPr>
          <a:xfrm>
            <a:off x="-8915400" y="2086024"/>
            <a:ext cx="3600000" cy="360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ctr" rotWithShape="0">
              <a:srgbClr val="000000">
                <a:alpha val="43137"/>
              </a:srgbClr>
            </a:outerShdw>
          </a:effectLst>
          <a:scene3d>
            <a:camera prst="isometricTopUp"/>
            <a:lightRig rig="threePt" dir="t"/>
          </a:scene3d>
          <a:sp3d extrusionH="127000"/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F801B9-96F4-794C-BC30-EE402011A6CA}"/>
              </a:ext>
            </a:extLst>
          </p:cNvPr>
          <p:cNvSpPr/>
          <p:nvPr/>
        </p:nvSpPr>
        <p:spPr>
          <a:xfrm>
            <a:off x="-9982200" y="998044"/>
            <a:ext cx="3600000" cy="360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25400" dir="5400000" algn="ctr" rotWithShape="0">
              <a:srgbClr val="000000">
                <a:alpha val="43137"/>
              </a:srgbClr>
            </a:outerShdw>
          </a:effectLst>
          <a:scene3d>
            <a:camera prst="isometricTopUp"/>
            <a:lightRig rig="threePt" dir="t"/>
          </a:scene3d>
          <a:sp3d extrusionH="127000"/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1370B99-51AE-34EA-66B7-1BDD76686FAE}"/>
              </a:ext>
            </a:extLst>
          </p:cNvPr>
          <p:cNvSpPr/>
          <p:nvPr/>
        </p:nvSpPr>
        <p:spPr>
          <a:xfrm>
            <a:off x="-11049000" y="-51357"/>
            <a:ext cx="3600000" cy="360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25400" dir="5400000" algn="ctr" rotWithShape="0">
              <a:srgbClr val="000000">
                <a:alpha val="43137"/>
              </a:srgbClr>
            </a:outerShdw>
          </a:effectLst>
          <a:scene3d>
            <a:camera prst="isometricTopUp"/>
            <a:lightRig rig="threePt" dir="t"/>
          </a:scene3d>
          <a:sp3d extrusionH="127000"/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A9AE914-B58C-3D65-8265-28FE86916A83}"/>
              </a:ext>
            </a:extLst>
          </p:cNvPr>
          <p:cNvGrpSpPr/>
          <p:nvPr/>
        </p:nvGrpSpPr>
        <p:grpSpPr>
          <a:xfrm>
            <a:off x="7012832" y="-340980"/>
            <a:ext cx="6591656" cy="2024763"/>
            <a:chOff x="7012832" y="-432459"/>
            <a:chExt cx="6591656" cy="2239475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485AF38-29DA-A091-D641-8BB1E28643C3}"/>
                </a:ext>
              </a:extLst>
            </p:cNvPr>
            <p:cNvSpPr txBox="1"/>
            <p:nvPr/>
          </p:nvSpPr>
          <p:spPr>
            <a:xfrm>
              <a:off x="7012832" y="-432459"/>
              <a:ext cx="6478584" cy="18288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7200" dirty="0">
                  <a:solidFill>
                    <a:schemeClr val="accent6"/>
                  </a:solidFill>
                  <a:latin typeface="Montserrat ExtraBold" panose="00000900000000000000" pitchFamily="2" charset="0"/>
                </a:rPr>
                <a:t>SALES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0BAB536-EC93-AF9A-BFB3-D593C72AD6CA}"/>
                </a:ext>
              </a:extLst>
            </p:cNvPr>
            <p:cNvSpPr txBox="1"/>
            <p:nvPr/>
          </p:nvSpPr>
          <p:spPr>
            <a:xfrm>
              <a:off x="8816078" y="370746"/>
              <a:ext cx="4788410" cy="143627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accent2"/>
                  </a:solidFill>
                  <a:effectLst>
                    <a:outerShdw blurRad="152400" dist="190500" dir="16200000" rotWithShape="0">
                      <a:prstClr val="black">
                        <a:alpha val="28000"/>
                      </a:prstClr>
                    </a:outerShdw>
                  </a:effectLst>
                  <a:latin typeface="Berlin Sans FB Demi" panose="020E0802020502020306" pitchFamily="34" charset="0"/>
                  <a:cs typeface="Forte Forward" panose="020F0502020204030204" pitchFamily="2" charset="0"/>
                </a:rPr>
                <a:t> </a:t>
              </a:r>
              <a:r>
                <a:rPr lang="en-IN" sz="6000" dirty="0">
                  <a:solidFill>
                    <a:schemeClr val="accent2"/>
                  </a:solidFill>
                  <a:effectLst>
                    <a:outerShdw blurRad="152400" rotWithShape="0">
                      <a:prstClr val="black">
                        <a:alpha val="28000"/>
                      </a:prstClr>
                    </a:outerShdw>
                  </a:effectLst>
                  <a:latin typeface="Berlin Sans FB Demi" panose="020E0802020502020306" pitchFamily="34" charset="0"/>
                  <a:cs typeface="Forte Forward" panose="020F0502020204030204" pitchFamily="2" charset="0"/>
                </a:rPr>
                <a:t>INSIGHTS</a:t>
              </a:r>
              <a:r>
                <a:rPr lang="en-IN" sz="8000" dirty="0">
                  <a:solidFill>
                    <a:schemeClr val="accent2"/>
                  </a:solidFill>
                  <a:effectLst>
                    <a:outerShdw blurRad="152400" dist="190500" dir="16200000" rotWithShape="0">
                      <a:prstClr val="black">
                        <a:alpha val="28000"/>
                      </a:prstClr>
                    </a:outerShdw>
                  </a:effectLst>
                  <a:latin typeface="Berlin Sans FB Demi" panose="020E0802020502020306" pitchFamily="34" charset="0"/>
                  <a:cs typeface="Forte Forward" panose="020F0502020204030204" pitchFamily="2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4126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14:cNvPr>
              <p14:cNvContentPartPr/>
              <p14:nvPr/>
            </p14:nvContentPartPr>
            <p14:xfrm>
              <a:off x="13277601" y="-2627433"/>
              <a:ext cx="540" cy="5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64101" y="-2640933"/>
                <a:ext cx="27000" cy="270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82AA071-1367-57C5-57DF-9BADC5C16F40}"/>
              </a:ext>
            </a:extLst>
          </p:cNvPr>
          <p:cNvSpPr/>
          <p:nvPr/>
        </p:nvSpPr>
        <p:spPr>
          <a:xfrm>
            <a:off x="8197410" y="361984"/>
            <a:ext cx="3885660" cy="693312"/>
          </a:xfrm>
          <a:prstGeom prst="roundRect">
            <a:avLst/>
          </a:prstGeom>
          <a:gradFill>
            <a:gsLst>
              <a:gs pos="0">
                <a:srgbClr val="FFC000"/>
              </a:gs>
              <a:gs pos="100000">
                <a:srgbClr val="EB7800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/>
            <a:r>
              <a:rPr lang="en-US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Analysis Using SQL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B2121C-D425-1127-96D7-FAA4CFED20C2}"/>
              </a:ext>
            </a:extLst>
          </p:cNvPr>
          <p:cNvSpPr txBox="1"/>
          <p:nvPr/>
        </p:nvSpPr>
        <p:spPr>
          <a:xfrm>
            <a:off x="152399" y="1519829"/>
            <a:ext cx="10287001" cy="375317"/>
          </a:xfrm>
          <a:prstGeom prst="rect">
            <a:avLst/>
          </a:prstGeom>
          <a:noFill/>
        </p:spPr>
        <p:txBody>
          <a:bodyPr wrap="square" lIns="93600" tIns="46800" rIns="93600" bIns="46800" rtlCol="0" anchor="ctr" anchorCtr="0">
            <a:noAutofit/>
          </a:bodyPr>
          <a:lstStyle/>
          <a:p>
            <a:pPr algn="l">
              <a:buNone/>
            </a:pPr>
            <a:r>
              <a:rPr lang="en-IN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6. </a:t>
            </a:r>
            <a:r>
              <a:rPr lang="en-US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Show transactions in 2020 join by date table with transactions table</a:t>
            </a:r>
            <a:endParaRPr lang="en-IN" sz="2400" b="1" dirty="0">
              <a:effectLst>
                <a:outerShdw blurRad="101600" dist="25400" dir="16200000" rotWithShape="0">
                  <a:prstClr val="black">
                    <a:alpha val="42000"/>
                  </a:prst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1D35D0-5A43-97C5-2B58-88DACE9B7F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99" y="2025573"/>
            <a:ext cx="16575070" cy="7598082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CEB0C0-5CC6-D312-0EC7-F357B3C6FC11}"/>
              </a:ext>
            </a:extLst>
          </p:cNvPr>
          <p:cNvSpPr/>
          <p:nvPr/>
        </p:nvSpPr>
        <p:spPr>
          <a:xfrm>
            <a:off x="15316200" y="6481264"/>
            <a:ext cx="609600" cy="2971801"/>
          </a:xfrm>
          <a:prstGeom prst="roundRect">
            <a:avLst>
              <a:gd name="adj" fmla="val 4045"/>
            </a:avLst>
          </a:prstGeom>
          <a:noFill/>
          <a:ln w="57150">
            <a:solidFill>
              <a:srgbClr val="FF0000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0F22EE4-7060-C5DF-6303-3C89AB608F39}"/>
              </a:ext>
            </a:extLst>
          </p:cNvPr>
          <p:cNvSpPr/>
          <p:nvPr/>
        </p:nvSpPr>
        <p:spPr>
          <a:xfrm>
            <a:off x="5181600" y="2622744"/>
            <a:ext cx="11545869" cy="691955"/>
          </a:xfrm>
          <a:prstGeom prst="roundRect">
            <a:avLst>
              <a:gd name="adj" fmla="val 4045"/>
            </a:avLst>
          </a:prstGeom>
          <a:noFill/>
          <a:ln w="57150">
            <a:solidFill>
              <a:srgbClr val="FF0000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9A360A0-F5DE-D082-9C98-D7863936EBBE}"/>
              </a:ext>
            </a:extLst>
          </p:cNvPr>
          <p:cNvSpPr/>
          <p:nvPr/>
        </p:nvSpPr>
        <p:spPr>
          <a:xfrm>
            <a:off x="865333" y="5143500"/>
            <a:ext cx="1892802" cy="381000"/>
          </a:xfrm>
          <a:prstGeom prst="roundRect">
            <a:avLst>
              <a:gd name="adj" fmla="val 4045"/>
            </a:avLst>
          </a:prstGeom>
          <a:noFill/>
          <a:ln w="57150">
            <a:solidFill>
              <a:srgbClr val="FF0000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E687200-0191-5C8A-073F-E118DD2D9F3E}"/>
              </a:ext>
            </a:extLst>
          </p:cNvPr>
          <p:cNvSpPr/>
          <p:nvPr/>
        </p:nvSpPr>
        <p:spPr>
          <a:xfrm>
            <a:off x="719167" y="4463342"/>
            <a:ext cx="1892802" cy="381000"/>
          </a:xfrm>
          <a:prstGeom prst="roundRect">
            <a:avLst>
              <a:gd name="adj" fmla="val 4045"/>
            </a:avLst>
          </a:prstGeom>
          <a:noFill/>
          <a:ln w="57150">
            <a:solidFill>
              <a:srgbClr val="FF0000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D251C39-B4EE-1FD8-8648-9ECA390898AB}"/>
              </a:ext>
            </a:extLst>
          </p:cNvPr>
          <p:cNvGrpSpPr/>
          <p:nvPr/>
        </p:nvGrpSpPr>
        <p:grpSpPr>
          <a:xfrm>
            <a:off x="152399" y="-243"/>
            <a:ext cx="6052532" cy="1366318"/>
            <a:chOff x="152400" y="2157"/>
            <a:chExt cx="6052532" cy="1366318"/>
          </a:xfrm>
        </p:grpSpPr>
        <p:sp>
          <p:nvSpPr>
            <p:cNvPr id="13" name="Right Triangle 12">
              <a:extLst>
                <a:ext uri="{FF2B5EF4-FFF2-40B4-BE49-F238E27FC236}">
                  <a16:creationId xmlns:a16="http://schemas.microsoft.com/office/drawing/2014/main" id="{DEFDA6C5-F81A-E830-1A47-EA70DE8E4ACC}"/>
                </a:ext>
              </a:extLst>
            </p:cNvPr>
            <p:cNvSpPr/>
            <p:nvPr/>
          </p:nvSpPr>
          <p:spPr>
            <a:xfrm flipH="1">
              <a:off x="152400" y="2157"/>
              <a:ext cx="545598" cy="221136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algn="ctr"/>
              <a:endParaRPr lang="en-IN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B6FD882-C75A-720B-A4D8-8D19C781DB85}"/>
                </a:ext>
              </a:extLst>
            </p:cNvPr>
            <p:cNvSpPr/>
            <p:nvPr/>
          </p:nvSpPr>
          <p:spPr>
            <a:xfrm>
              <a:off x="359169" y="2157"/>
              <a:ext cx="5845763" cy="1366318"/>
            </a:xfrm>
            <a:prstGeom prst="roundRect">
              <a:avLst>
                <a:gd name="adj" fmla="val 11023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17" name="Rectangle: Top Corners Rounded 16">
              <a:extLst>
                <a:ext uri="{FF2B5EF4-FFF2-40B4-BE49-F238E27FC236}">
                  <a16:creationId xmlns:a16="http://schemas.microsoft.com/office/drawing/2014/main" id="{7643CD3A-56E6-67C0-BA0F-273634DF7C29}"/>
                </a:ext>
              </a:extLst>
            </p:cNvPr>
            <p:cNvSpPr/>
            <p:nvPr/>
          </p:nvSpPr>
          <p:spPr>
            <a:xfrm rot="5400000">
              <a:off x="388152" y="-17625"/>
              <a:ext cx="954363" cy="1425868"/>
            </a:xfrm>
            <a:prstGeom prst="round2SameRect">
              <a:avLst>
                <a:gd name="adj1" fmla="val 49166"/>
                <a:gd name="adj2" fmla="val 0"/>
              </a:avLst>
            </a:prstGeom>
            <a:solidFill>
              <a:schemeClr val="accent3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algn="ctr"/>
              <a:endParaRPr lang="en-IN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820DA8E-9A81-D3A0-4EE3-58B912156882}"/>
                </a:ext>
              </a:extLst>
            </p:cNvPr>
            <p:cNvSpPr/>
            <p:nvPr/>
          </p:nvSpPr>
          <p:spPr>
            <a:xfrm>
              <a:off x="359168" y="335309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20" name="TextBox 19">
              <a:hlinkClick r:id="rId6" action="ppaction://hlinksldjump"/>
              <a:extLst>
                <a:ext uri="{FF2B5EF4-FFF2-40B4-BE49-F238E27FC236}">
                  <a16:creationId xmlns:a16="http://schemas.microsoft.com/office/drawing/2014/main" id="{5DDE9DBB-03C0-FE25-753F-702CE9620B76}"/>
                </a:ext>
              </a:extLst>
            </p:cNvPr>
            <p:cNvSpPr txBox="1"/>
            <p:nvPr/>
          </p:nvSpPr>
          <p:spPr>
            <a:xfrm>
              <a:off x="225021" y="185297"/>
              <a:ext cx="98829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5400" b="1"/>
                <a:t>2</a:t>
              </a:r>
              <a:endParaRPr lang="en-IN" sz="5400" b="1" dirty="0"/>
            </a:p>
          </p:txBody>
        </p:sp>
        <p:sp>
          <p:nvSpPr>
            <p:cNvPr id="21" name="TextBox 20">
              <a:hlinkClick r:id="rId6" action="ppaction://hlinksldjump"/>
              <a:extLst>
                <a:ext uri="{FF2B5EF4-FFF2-40B4-BE49-F238E27FC236}">
                  <a16:creationId xmlns:a16="http://schemas.microsoft.com/office/drawing/2014/main" id="{4997B4B0-AEC0-C445-0D5C-796CF1B9412E}"/>
                </a:ext>
              </a:extLst>
            </p:cNvPr>
            <p:cNvSpPr txBox="1"/>
            <p:nvPr/>
          </p:nvSpPr>
          <p:spPr>
            <a:xfrm>
              <a:off x="1650889" y="218127"/>
              <a:ext cx="455404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2400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Data Collection &amp; Understanding</a:t>
              </a:r>
              <a:endPara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F5A2A5E-E84A-AD6C-C2FD-9B3DF780C1D2}"/>
              </a:ext>
            </a:extLst>
          </p:cNvPr>
          <p:cNvGrpSpPr/>
          <p:nvPr/>
        </p:nvGrpSpPr>
        <p:grpSpPr>
          <a:xfrm>
            <a:off x="16916400" y="9157203"/>
            <a:ext cx="1061067" cy="567825"/>
            <a:chOff x="16964688" y="9064117"/>
            <a:chExt cx="1061067" cy="567825"/>
          </a:xfrm>
        </p:grpSpPr>
        <p:sp>
          <p:nvSpPr>
            <p:cNvPr id="25" name="Arrow: Chevron 24">
              <a:hlinkClick r:id="rId7" action="ppaction://hlinksldjump"/>
              <a:extLst>
                <a:ext uri="{FF2B5EF4-FFF2-40B4-BE49-F238E27FC236}">
                  <a16:creationId xmlns:a16="http://schemas.microsoft.com/office/drawing/2014/main" id="{1E7C4DA1-DE29-A1A1-C2DD-34B451CC8DD3}"/>
                </a:ext>
              </a:extLst>
            </p:cNvPr>
            <p:cNvSpPr/>
            <p:nvPr/>
          </p:nvSpPr>
          <p:spPr>
            <a:xfrm flipH="1">
              <a:off x="16964688" y="9085430"/>
              <a:ext cx="631686" cy="546512"/>
            </a:xfrm>
            <a:prstGeom prst="chevron">
              <a:avLst/>
            </a:prstGeom>
            <a:gradFill>
              <a:gsLst>
                <a:gs pos="0">
                  <a:srgbClr val="FFC000"/>
                </a:gs>
                <a:gs pos="100000">
                  <a:srgbClr val="EB7800"/>
                </a:gs>
              </a:gsLst>
              <a:lin ang="13500000" scaled="1"/>
            </a:gra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D9BADD5-79C7-8E01-AE64-2978FAB52FD3}"/>
                </a:ext>
              </a:extLst>
            </p:cNvPr>
            <p:cNvSpPr txBox="1"/>
            <p:nvPr/>
          </p:nvSpPr>
          <p:spPr>
            <a:xfrm>
              <a:off x="17596374" y="9064117"/>
              <a:ext cx="429381" cy="546512"/>
            </a:xfrm>
            <a:prstGeom prst="rect">
              <a:avLst/>
            </a:prstGeom>
            <a:noFill/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l">
                <a:buNone/>
              </a:pPr>
              <a:r>
                <a:rPr lang="en-US" sz="2250" b="1" dirty="0"/>
                <a:t>2</a:t>
              </a:r>
              <a:endParaRPr lang="en-IN" sz="2250" b="1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3672394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14:cNvPr>
              <p14:cNvContentPartPr/>
              <p14:nvPr/>
            </p14:nvContentPartPr>
            <p14:xfrm>
              <a:off x="13277601" y="-2627433"/>
              <a:ext cx="540" cy="5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64101" y="-2640933"/>
                <a:ext cx="27000" cy="270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82AA071-1367-57C5-57DF-9BADC5C16F40}"/>
              </a:ext>
            </a:extLst>
          </p:cNvPr>
          <p:cNvSpPr/>
          <p:nvPr/>
        </p:nvSpPr>
        <p:spPr>
          <a:xfrm>
            <a:off x="8197410" y="361984"/>
            <a:ext cx="3885660" cy="693312"/>
          </a:xfrm>
          <a:prstGeom prst="roundRect">
            <a:avLst/>
          </a:prstGeom>
          <a:gradFill>
            <a:gsLst>
              <a:gs pos="0">
                <a:srgbClr val="FFC000"/>
              </a:gs>
              <a:gs pos="100000">
                <a:srgbClr val="EB7800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/>
            <a:r>
              <a:rPr lang="en-US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Analysis Using SQL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B2121C-D425-1127-96D7-FAA4CFED20C2}"/>
              </a:ext>
            </a:extLst>
          </p:cNvPr>
          <p:cNvSpPr txBox="1"/>
          <p:nvPr/>
        </p:nvSpPr>
        <p:spPr>
          <a:xfrm>
            <a:off x="152399" y="1519829"/>
            <a:ext cx="10287001" cy="375317"/>
          </a:xfrm>
          <a:prstGeom prst="rect">
            <a:avLst/>
          </a:prstGeom>
          <a:noFill/>
        </p:spPr>
        <p:txBody>
          <a:bodyPr wrap="square" lIns="93600" tIns="46800" rIns="93600" bIns="46800" rtlCol="0" anchor="ctr" anchorCtr="0">
            <a:noAutofit/>
          </a:bodyPr>
          <a:lstStyle/>
          <a:p>
            <a:pPr algn="l">
              <a:buNone/>
            </a:pPr>
            <a:r>
              <a:rPr lang="en-IN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7. </a:t>
            </a:r>
            <a:r>
              <a:rPr lang="en-US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Show total revenue in year 2020, January Month</a:t>
            </a:r>
            <a:endParaRPr lang="en-IN" sz="2400" b="1" dirty="0">
              <a:effectLst>
                <a:outerShdw blurRad="101600" dist="25400" dir="16200000" rotWithShape="0">
                  <a:prstClr val="black">
                    <a:alpha val="42000"/>
                  </a:prst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9A515E-9A9C-0D0B-4B66-F81B16DD8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021" y="2028732"/>
            <a:ext cx="15349561" cy="7596544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9A360A0-F5DE-D082-9C98-D7863936EBBE}"/>
              </a:ext>
            </a:extLst>
          </p:cNvPr>
          <p:cNvSpPr/>
          <p:nvPr/>
        </p:nvSpPr>
        <p:spPr>
          <a:xfrm>
            <a:off x="751455" y="5143500"/>
            <a:ext cx="1892802" cy="381000"/>
          </a:xfrm>
          <a:prstGeom prst="roundRect">
            <a:avLst>
              <a:gd name="adj" fmla="val 4045"/>
            </a:avLst>
          </a:prstGeom>
          <a:noFill/>
          <a:ln w="57150">
            <a:solidFill>
              <a:srgbClr val="FF0000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E687200-0191-5C8A-073F-E118DD2D9F3E}"/>
              </a:ext>
            </a:extLst>
          </p:cNvPr>
          <p:cNvSpPr/>
          <p:nvPr/>
        </p:nvSpPr>
        <p:spPr>
          <a:xfrm>
            <a:off x="746289" y="4303663"/>
            <a:ext cx="1892802" cy="381000"/>
          </a:xfrm>
          <a:prstGeom prst="roundRect">
            <a:avLst>
              <a:gd name="adj" fmla="val 4045"/>
            </a:avLst>
          </a:prstGeom>
          <a:noFill/>
          <a:ln w="57150">
            <a:solidFill>
              <a:srgbClr val="FF0000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0F22EE4-7060-C5DF-6303-3C89AB608F39}"/>
              </a:ext>
            </a:extLst>
          </p:cNvPr>
          <p:cNvSpPr/>
          <p:nvPr/>
        </p:nvSpPr>
        <p:spPr>
          <a:xfrm>
            <a:off x="4648201" y="2209798"/>
            <a:ext cx="10926382" cy="691955"/>
          </a:xfrm>
          <a:prstGeom prst="roundRect">
            <a:avLst>
              <a:gd name="adj" fmla="val 4045"/>
            </a:avLst>
          </a:prstGeom>
          <a:noFill/>
          <a:ln w="57150">
            <a:solidFill>
              <a:srgbClr val="FF0000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CEB0C0-5CC6-D312-0EC7-F357B3C6FC11}"/>
              </a:ext>
            </a:extLst>
          </p:cNvPr>
          <p:cNvSpPr/>
          <p:nvPr/>
        </p:nvSpPr>
        <p:spPr>
          <a:xfrm rot="16200000">
            <a:off x="5940523" y="4677379"/>
            <a:ext cx="691955" cy="2971801"/>
          </a:xfrm>
          <a:prstGeom prst="roundRect">
            <a:avLst>
              <a:gd name="adj" fmla="val 4045"/>
            </a:avLst>
          </a:prstGeom>
          <a:noFill/>
          <a:ln w="57150">
            <a:solidFill>
              <a:srgbClr val="FF0000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7EBBEE7-D991-7EF6-A94C-9F7EA8F42078}"/>
              </a:ext>
            </a:extLst>
          </p:cNvPr>
          <p:cNvGrpSpPr/>
          <p:nvPr/>
        </p:nvGrpSpPr>
        <p:grpSpPr>
          <a:xfrm>
            <a:off x="152399" y="-243"/>
            <a:ext cx="6052532" cy="1366318"/>
            <a:chOff x="152400" y="2157"/>
            <a:chExt cx="6052532" cy="1366318"/>
          </a:xfrm>
        </p:grpSpPr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C0B06B3B-F8A5-8A87-5CF7-75FD5F6676C4}"/>
                </a:ext>
              </a:extLst>
            </p:cNvPr>
            <p:cNvSpPr/>
            <p:nvPr/>
          </p:nvSpPr>
          <p:spPr>
            <a:xfrm flipH="1">
              <a:off x="152400" y="2157"/>
              <a:ext cx="545598" cy="221136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algn="ctr"/>
              <a:endParaRPr lang="en-IN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6746E2D-CD68-73A1-039F-1605981028C9}"/>
                </a:ext>
              </a:extLst>
            </p:cNvPr>
            <p:cNvSpPr/>
            <p:nvPr/>
          </p:nvSpPr>
          <p:spPr>
            <a:xfrm>
              <a:off x="359169" y="2157"/>
              <a:ext cx="5845763" cy="1366318"/>
            </a:xfrm>
            <a:prstGeom prst="roundRect">
              <a:avLst>
                <a:gd name="adj" fmla="val 11023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17" name="Rectangle: Top Corners Rounded 16">
              <a:extLst>
                <a:ext uri="{FF2B5EF4-FFF2-40B4-BE49-F238E27FC236}">
                  <a16:creationId xmlns:a16="http://schemas.microsoft.com/office/drawing/2014/main" id="{168BB80F-0E2F-4208-09B5-35BE4D4D6339}"/>
                </a:ext>
              </a:extLst>
            </p:cNvPr>
            <p:cNvSpPr/>
            <p:nvPr/>
          </p:nvSpPr>
          <p:spPr>
            <a:xfrm rot="5400000">
              <a:off x="388152" y="-17625"/>
              <a:ext cx="954363" cy="1425868"/>
            </a:xfrm>
            <a:prstGeom prst="round2SameRect">
              <a:avLst>
                <a:gd name="adj1" fmla="val 49166"/>
                <a:gd name="adj2" fmla="val 0"/>
              </a:avLst>
            </a:prstGeom>
            <a:solidFill>
              <a:schemeClr val="accent3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algn="ctr"/>
              <a:endParaRPr lang="en-IN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B9C055E-7B4B-AA77-EEBD-A27A36D76BE4}"/>
                </a:ext>
              </a:extLst>
            </p:cNvPr>
            <p:cNvSpPr/>
            <p:nvPr/>
          </p:nvSpPr>
          <p:spPr>
            <a:xfrm>
              <a:off x="359168" y="335309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20" name="TextBox 19">
              <a:hlinkClick r:id="rId6" action="ppaction://hlinksldjump"/>
              <a:extLst>
                <a:ext uri="{FF2B5EF4-FFF2-40B4-BE49-F238E27FC236}">
                  <a16:creationId xmlns:a16="http://schemas.microsoft.com/office/drawing/2014/main" id="{5AC6B5CF-158B-1B1B-A208-44160ED250E5}"/>
                </a:ext>
              </a:extLst>
            </p:cNvPr>
            <p:cNvSpPr txBox="1"/>
            <p:nvPr/>
          </p:nvSpPr>
          <p:spPr>
            <a:xfrm>
              <a:off x="225021" y="185297"/>
              <a:ext cx="98829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5400" b="1"/>
                <a:t>2</a:t>
              </a:r>
              <a:endParaRPr lang="en-IN" sz="5400" b="1" dirty="0"/>
            </a:p>
          </p:txBody>
        </p:sp>
        <p:sp>
          <p:nvSpPr>
            <p:cNvPr id="21" name="TextBox 20">
              <a:hlinkClick r:id="rId6" action="ppaction://hlinksldjump"/>
              <a:extLst>
                <a:ext uri="{FF2B5EF4-FFF2-40B4-BE49-F238E27FC236}">
                  <a16:creationId xmlns:a16="http://schemas.microsoft.com/office/drawing/2014/main" id="{42E92C0C-41FF-CA20-3572-BF6BB8184EEE}"/>
                </a:ext>
              </a:extLst>
            </p:cNvPr>
            <p:cNvSpPr txBox="1"/>
            <p:nvPr/>
          </p:nvSpPr>
          <p:spPr>
            <a:xfrm>
              <a:off x="1650889" y="218127"/>
              <a:ext cx="455404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2400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Data Collection &amp; Understanding</a:t>
              </a:r>
              <a:endPara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332CAF2-3063-7E4A-7E2D-D638B5A250FB}"/>
              </a:ext>
            </a:extLst>
          </p:cNvPr>
          <p:cNvGrpSpPr/>
          <p:nvPr/>
        </p:nvGrpSpPr>
        <p:grpSpPr>
          <a:xfrm>
            <a:off x="16916400" y="9157203"/>
            <a:ext cx="1061067" cy="567825"/>
            <a:chOff x="16964688" y="9064117"/>
            <a:chExt cx="1061067" cy="567825"/>
          </a:xfrm>
        </p:grpSpPr>
        <p:sp>
          <p:nvSpPr>
            <p:cNvPr id="25" name="Arrow: Chevron 24">
              <a:hlinkClick r:id="rId7" action="ppaction://hlinksldjump"/>
              <a:extLst>
                <a:ext uri="{FF2B5EF4-FFF2-40B4-BE49-F238E27FC236}">
                  <a16:creationId xmlns:a16="http://schemas.microsoft.com/office/drawing/2014/main" id="{234780E8-642D-B936-B118-97AD260B8DEA}"/>
                </a:ext>
              </a:extLst>
            </p:cNvPr>
            <p:cNvSpPr/>
            <p:nvPr/>
          </p:nvSpPr>
          <p:spPr>
            <a:xfrm flipH="1">
              <a:off x="16964688" y="9085430"/>
              <a:ext cx="631686" cy="546512"/>
            </a:xfrm>
            <a:prstGeom prst="chevron">
              <a:avLst/>
            </a:prstGeom>
            <a:gradFill>
              <a:gsLst>
                <a:gs pos="0">
                  <a:srgbClr val="FFC000"/>
                </a:gs>
                <a:gs pos="100000">
                  <a:srgbClr val="EB7800"/>
                </a:gs>
              </a:gsLst>
              <a:lin ang="13500000" scaled="1"/>
            </a:gra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A576BA-9BC8-0C2C-112C-FA2A67863B4E}"/>
                </a:ext>
              </a:extLst>
            </p:cNvPr>
            <p:cNvSpPr txBox="1"/>
            <p:nvPr/>
          </p:nvSpPr>
          <p:spPr>
            <a:xfrm>
              <a:off x="17596374" y="9064117"/>
              <a:ext cx="429381" cy="546512"/>
            </a:xfrm>
            <a:prstGeom prst="rect">
              <a:avLst/>
            </a:prstGeom>
            <a:noFill/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l">
                <a:buNone/>
              </a:pPr>
              <a:r>
                <a:rPr lang="en-US" sz="2250" b="1" dirty="0"/>
                <a:t>2</a:t>
              </a:r>
              <a:endParaRPr lang="en-IN" sz="2250" b="1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4131577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14:cNvPr>
              <p14:cNvContentPartPr/>
              <p14:nvPr/>
            </p14:nvContentPartPr>
            <p14:xfrm>
              <a:off x="13277601" y="-2627433"/>
              <a:ext cx="540" cy="5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64101" y="-2640933"/>
                <a:ext cx="27000" cy="270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82AA071-1367-57C5-57DF-9BADC5C16F40}"/>
              </a:ext>
            </a:extLst>
          </p:cNvPr>
          <p:cNvSpPr/>
          <p:nvPr/>
        </p:nvSpPr>
        <p:spPr>
          <a:xfrm>
            <a:off x="8197410" y="361984"/>
            <a:ext cx="3885660" cy="693312"/>
          </a:xfrm>
          <a:prstGeom prst="roundRect">
            <a:avLst/>
          </a:prstGeom>
          <a:gradFill>
            <a:gsLst>
              <a:gs pos="0">
                <a:srgbClr val="FFC000"/>
              </a:gs>
              <a:gs pos="100000">
                <a:srgbClr val="EB7800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/>
            <a:r>
              <a:rPr lang="en-US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Analysis Using SQL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B2121C-D425-1127-96D7-FAA4CFED20C2}"/>
              </a:ext>
            </a:extLst>
          </p:cNvPr>
          <p:cNvSpPr txBox="1"/>
          <p:nvPr/>
        </p:nvSpPr>
        <p:spPr>
          <a:xfrm>
            <a:off x="152399" y="1519829"/>
            <a:ext cx="10287001" cy="375317"/>
          </a:xfrm>
          <a:prstGeom prst="rect">
            <a:avLst/>
          </a:prstGeom>
          <a:noFill/>
        </p:spPr>
        <p:txBody>
          <a:bodyPr wrap="square" lIns="93600" tIns="46800" rIns="93600" bIns="46800" rtlCol="0" anchor="ctr" anchorCtr="0">
            <a:noAutofit/>
          </a:bodyPr>
          <a:lstStyle/>
          <a:p>
            <a:pPr algn="l">
              <a:buNone/>
            </a:pPr>
            <a:r>
              <a:rPr lang="en-IN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8. </a:t>
            </a:r>
            <a:r>
              <a:rPr lang="en-US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Show total revenue in year 2020 in Chennai</a:t>
            </a:r>
            <a:endParaRPr lang="en-IN" sz="2400" b="1" dirty="0">
              <a:effectLst>
                <a:outerShdw blurRad="101600" dist="25400" dir="16200000" rotWithShape="0">
                  <a:prstClr val="black">
                    <a:alpha val="42000"/>
                  </a:prst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023BBF-2E8A-5664-0C5F-95E35FD1F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99" y="2023876"/>
            <a:ext cx="15848520" cy="7852847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CEB0C0-5CC6-D312-0EC7-F357B3C6FC11}"/>
              </a:ext>
            </a:extLst>
          </p:cNvPr>
          <p:cNvSpPr/>
          <p:nvPr/>
        </p:nvSpPr>
        <p:spPr>
          <a:xfrm rot="16200000">
            <a:off x="6515102" y="4343400"/>
            <a:ext cx="914400" cy="3276599"/>
          </a:xfrm>
          <a:prstGeom prst="roundRect">
            <a:avLst>
              <a:gd name="adj" fmla="val 4045"/>
            </a:avLst>
          </a:prstGeom>
          <a:noFill/>
          <a:ln w="57150">
            <a:solidFill>
              <a:srgbClr val="FF0000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E687200-0191-5C8A-073F-E118DD2D9F3E}"/>
              </a:ext>
            </a:extLst>
          </p:cNvPr>
          <p:cNvSpPr/>
          <p:nvPr/>
        </p:nvSpPr>
        <p:spPr>
          <a:xfrm>
            <a:off x="751455" y="4468710"/>
            <a:ext cx="1892802" cy="381000"/>
          </a:xfrm>
          <a:prstGeom prst="roundRect">
            <a:avLst>
              <a:gd name="adj" fmla="val 4045"/>
            </a:avLst>
          </a:prstGeom>
          <a:noFill/>
          <a:ln w="57150">
            <a:solidFill>
              <a:srgbClr val="FF0000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9A360A0-F5DE-D082-9C98-D7863936EBBE}"/>
              </a:ext>
            </a:extLst>
          </p:cNvPr>
          <p:cNvSpPr/>
          <p:nvPr/>
        </p:nvSpPr>
        <p:spPr>
          <a:xfrm>
            <a:off x="751455" y="5143500"/>
            <a:ext cx="1892802" cy="381000"/>
          </a:xfrm>
          <a:prstGeom prst="roundRect">
            <a:avLst>
              <a:gd name="adj" fmla="val 4045"/>
            </a:avLst>
          </a:prstGeom>
          <a:noFill/>
          <a:ln w="57150">
            <a:solidFill>
              <a:srgbClr val="FF0000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0F22EE4-7060-C5DF-6303-3C89AB608F39}"/>
              </a:ext>
            </a:extLst>
          </p:cNvPr>
          <p:cNvSpPr/>
          <p:nvPr/>
        </p:nvSpPr>
        <p:spPr>
          <a:xfrm>
            <a:off x="5502185" y="2799961"/>
            <a:ext cx="10498734" cy="1200539"/>
          </a:xfrm>
          <a:prstGeom prst="roundRect">
            <a:avLst>
              <a:gd name="adj" fmla="val 4045"/>
            </a:avLst>
          </a:prstGeom>
          <a:noFill/>
          <a:ln w="57150">
            <a:solidFill>
              <a:srgbClr val="FF0000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269A81-532C-FD31-1283-A1AEC69B20FA}"/>
              </a:ext>
            </a:extLst>
          </p:cNvPr>
          <p:cNvGrpSpPr/>
          <p:nvPr/>
        </p:nvGrpSpPr>
        <p:grpSpPr>
          <a:xfrm>
            <a:off x="152399" y="-243"/>
            <a:ext cx="6052532" cy="1366318"/>
            <a:chOff x="152400" y="2157"/>
            <a:chExt cx="6052532" cy="1366318"/>
          </a:xfrm>
        </p:grpSpPr>
        <p:sp>
          <p:nvSpPr>
            <p:cNvPr id="13" name="Right Triangle 12">
              <a:extLst>
                <a:ext uri="{FF2B5EF4-FFF2-40B4-BE49-F238E27FC236}">
                  <a16:creationId xmlns:a16="http://schemas.microsoft.com/office/drawing/2014/main" id="{B3BB6383-4AAD-E269-2DFC-5A4F3AEB8A39}"/>
                </a:ext>
              </a:extLst>
            </p:cNvPr>
            <p:cNvSpPr/>
            <p:nvPr/>
          </p:nvSpPr>
          <p:spPr>
            <a:xfrm flipH="1">
              <a:off x="152400" y="2157"/>
              <a:ext cx="545598" cy="221136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algn="ctr"/>
              <a:endParaRPr lang="en-IN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A788679-ACD5-76AE-E055-38307831D894}"/>
                </a:ext>
              </a:extLst>
            </p:cNvPr>
            <p:cNvSpPr/>
            <p:nvPr/>
          </p:nvSpPr>
          <p:spPr>
            <a:xfrm>
              <a:off x="359169" y="2157"/>
              <a:ext cx="5845763" cy="1366318"/>
            </a:xfrm>
            <a:prstGeom prst="roundRect">
              <a:avLst>
                <a:gd name="adj" fmla="val 11023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17" name="Rectangle: Top Corners Rounded 16">
              <a:extLst>
                <a:ext uri="{FF2B5EF4-FFF2-40B4-BE49-F238E27FC236}">
                  <a16:creationId xmlns:a16="http://schemas.microsoft.com/office/drawing/2014/main" id="{29191752-2401-0A17-2D63-76D912ECEA10}"/>
                </a:ext>
              </a:extLst>
            </p:cNvPr>
            <p:cNvSpPr/>
            <p:nvPr/>
          </p:nvSpPr>
          <p:spPr>
            <a:xfrm rot="5400000">
              <a:off x="388152" y="-17625"/>
              <a:ext cx="954363" cy="1425868"/>
            </a:xfrm>
            <a:prstGeom prst="round2SameRect">
              <a:avLst>
                <a:gd name="adj1" fmla="val 49166"/>
                <a:gd name="adj2" fmla="val 0"/>
              </a:avLst>
            </a:prstGeom>
            <a:solidFill>
              <a:schemeClr val="accent3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algn="ctr"/>
              <a:endParaRPr lang="en-IN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34A4FA3-D90B-9D68-DB75-574778957AD8}"/>
                </a:ext>
              </a:extLst>
            </p:cNvPr>
            <p:cNvSpPr/>
            <p:nvPr/>
          </p:nvSpPr>
          <p:spPr>
            <a:xfrm>
              <a:off x="359168" y="335309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20" name="TextBox 19">
              <a:hlinkClick r:id="rId6" action="ppaction://hlinksldjump"/>
              <a:extLst>
                <a:ext uri="{FF2B5EF4-FFF2-40B4-BE49-F238E27FC236}">
                  <a16:creationId xmlns:a16="http://schemas.microsoft.com/office/drawing/2014/main" id="{1629B40C-9FF9-856B-21C5-0D76DD3C06C4}"/>
                </a:ext>
              </a:extLst>
            </p:cNvPr>
            <p:cNvSpPr txBox="1"/>
            <p:nvPr/>
          </p:nvSpPr>
          <p:spPr>
            <a:xfrm>
              <a:off x="225021" y="185297"/>
              <a:ext cx="98829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5400" b="1"/>
                <a:t>2</a:t>
              </a:r>
              <a:endParaRPr lang="en-IN" sz="5400" b="1" dirty="0"/>
            </a:p>
          </p:txBody>
        </p:sp>
        <p:sp>
          <p:nvSpPr>
            <p:cNvPr id="21" name="TextBox 20">
              <a:hlinkClick r:id="rId6" action="ppaction://hlinksldjump"/>
              <a:extLst>
                <a:ext uri="{FF2B5EF4-FFF2-40B4-BE49-F238E27FC236}">
                  <a16:creationId xmlns:a16="http://schemas.microsoft.com/office/drawing/2014/main" id="{1729584E-0F2D-E801-0728-53626BCE8365}"/>
                </a:ext>
              </a:extLst>
            </p:cNvPr>
            <p:cNvSpPr txBox="1"/>
            <p:nvPr/>
          </p:nvSpPr>
          <p:spPr>
            <a:xfrm>
              <a:off x="1650889" y="218127"/>
              <a:ext cx="455404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2400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Data Collection &amp; Understanding</a:t>
              </a:r>
              <a:endPara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F8F7065-0B6B-A7C2-FEED-C0090690249C}"/>
              </a:ext>
            </a:extLst>
          </p:cNvPr>
          <p:cNvGrpSpPr/>
          <p:nvPr/>
        </p:nvGrpSpPr>
        <p:grpSpPr>
          <a:xfrm>
            <a:off x="16916400" y="9157203"/>
            <a:ext cx="1061067" cy="567825"/>
            <a:chOff x="16964688" y="9064117"/>
            <a:chExt cx="1061067" cy="567825"/>
          </a:xfrm>
        </p:grpSpPr>
        <p:sp>
          <p:nvSpPr>
            <p:cNvPr id="25" name="Arrow: Chevron 24">
              <a:hlinkClick r:id="rId7" action="ppaction://hlinksldjump"/>
              <a:extLst>
                <a:ext uri="{FF2B5EF4-FFF2-40B4-BE49-F238E27FC236}">
                  <a16:creationId xmlns:a16="http://schemas.microsoft.com/office/drawing/2014/main" id="{7CC06AB5-9381-7C74-61C4-65E1FA3B57FA}"/>
                </a:ext>
              </a:extLst>
            </p:cNvPr>
            <p:cNvSpPr/>
            <p:nvPr/>
          </p:nvSpPr>
          <p:spPr>
            <a:xfrm flipH="1">
              <a:off x="16964688" y="9085430"/>
              <a:ext cx="631686" cy="546512"/>
            </a:xfrm>
            <a:prstGeom prst="chevron">
              <a:avLst/>
            </a:prstGeom>
            <a:gradFill>
              <a:gsLst>
                <a:gs pos="0">
                  <a:srgbClr val="FFC000"/>
                </a:gs>
                <a:gs pos="100000">
                  <a:srgbClr val="EB7800"/>
                </a:gs>
              </a:gsLst>
              <a:lin ang="13500000" scaled="1"/>
            </a:gra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530392A-350D-4426-94F3-D0E5704DC9D4}"/>
                </a:ext>
              </a:extLst>
            </p:cNvPr>
            <p:cNvSpPr txBox="1"/>
            <p:nvPr/>
          </p:nvSpPr>
          <p:spPr>
            <a:xfrm>
              <a:off x="17596374" y="9064117"/>
              <a:ext cx="429381" cy="546512"/>
            </a:xfrm>
            <a:prstGeom prst="rect">
              <a:avLst/>
            </a:prstGeom>
            <a:noFill/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l">
                <a:buNone/>
              </a:pPr>
              <a:r>
                <a:rPr lang="en-US" sz="2250" b="1" dirty="0"/>
                <a:t>2</a:t>
              </a:r>
              <a:endParaRPr lang="en-IN" sz="2250" b="1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1797170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14:cNvPr>
              <p14:cNvContentPartPr/>
              <p14:nvPr/>
            </p14:nvContentPartPr>
            <p14:xfrm>
              <a:off x="13277601" y="-2627433"/>
              <a:ext cx="540" cy="5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64101" y="-2640933"/>
                <a:ext cx="27000" cy="27000"/>
              </a:xfrm>
              <a:prstGeom prst="rect">
                <a:avLst/>
              </a:prstGeom>
            </p:spPr>
          </p:pic>
        </mc:Fallback>
      </mc:AlternateContent>
      <p:sp>
        <p:nvSpPr>
          <p:cNvPr id="77" name="Arrow: Chevron 76">
            <a:hlinkClick r:id="rId5" action="ppaction://hlinksldjump"/>
            <a:extLst>
              <a:ext uri="{FF2B5EF4-FFF2-40B4-BE49-F238E27FC236}">
                <a16:creationId xmlns:a16="http://schemas.microsoft.com/office/drawing/2014/main" id="{39F67780-012E-442B-9A37-0BC77943D7CF}"/>
              </a:ext>
            </a:extLst>
          </p:cNvPr>
          <p:cNvSpPr/>
          <p:nvPr/>
        </p:nvSpPr>
        <p:spPr>
          <a:xfrm flipH="1">
            <a:off x="16890180" y="9182100"/>
            <a:ext cx="631686" cy="546512"/>
          </a:xfrm>
          <a:prstGeom prst="chevron">
            <a:avLst/>
          </a:prstGeom>
          <a:solidFill>
            <a:schemeClr val="accent4"/>
          </a:soli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defTabSz="1404000"/>
            <a:endParaRPr lang="en-IN" sz="225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C56FC58-48F7-401B-A3C9-09D4F30A2A53}"/>
              </a:ext>
            </a:extLst>
          </p:cNvPr>
          <p:cNvSpPr txBox="1"/>
          <p:nvPr/>
        </p:nvSpPr>
        <p:spPr>
          <a:xfrm>
            <a:off x="17521866" y="9204960"/>
            <a:ext cx="429381" cy="546512"/>
          </a:xfrm>
          <a:prstGeom prst="rect">
            <a:avLst/>
          </a:prstGeom>
          <a:noFill/>
        </p:spPr>
        <p:txBody>
          <a:bodyPr wrap="none" lIns="140400" tIns="70200" rIns="140400" bIns="70200" rtlCol="0" anchor="ctr" anchorCtr="0">
            <a:noAutofit/>
          </a:bodyPr>
          <a:lstStyle/>
          <a:p>
            <a:pPr algn="l">
              <a:buNone/>
            </a:pPr>
            <a:r>
              <a:rPr lang="en-IN" sz="2250" b="1" dirty="0"/>
              <a:t>3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B350D1A-CBED-0FED-81A3-E66A39C16C15}"/>
              </a:ext>
            </a:extLst>
          </p:cNvPr>
          <p:cNvSpPr/>
          <p:nvPr/>
        </p:nvSpPr>
        <p:spPr>
          <a:xfrm>
            <a:off x="5097297" y="2070054"/>
            <a:ext cx="1288832" cy="548055"/>
          </a:xfrm>
          <a:prstGeom prst="rightArrow">
            <a:avLst/>
          </a:prstGeom>
          <a:gradFill>
            <a:gsLst>
              <a:gs pos="0">
                <a:srgbClr val="D40115"/>
              </a:gs>
              <a:gs pos="100000">
                <a:schemeClr val="accent4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defTabSz="1404000"/>
            <a:endParaRPr lang="en-IN" sz="22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45E7F96-644A-F925-9F6E-DB950EEC9BCA}"/>
              </a:ext>
            </a:extLst>
          </p:cNvPr>
          <p:cNvSpPr/>
          <p:nvPr/>
        </p:nvSpPr>
        <p:spPr>
          <a:xfrm>
            <a:off x="223505" y="1866900"/>
            <a:ext cx="4409903" cy="954364"/>
          </a:xfrm>
          <a:prstGeom prst="roundRect">
            <a:avLst/>
          </a:prstGeom>
          <a:gradFill>
            <a:gsLst>
              <a:gs pos="0">
                <a:srgbClr val="D40115"/>
              </a:gs>
              <a:gs pos="100000">
                <a:schemeClr val="accent4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 defTabSz="1404000"/>
            <a:r>
              <a:rPr lang="en-IN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Normalizing the currency to INR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446319-5CB7-6BAC-EFBB-3617B26550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0018" y="1866900"/>
            <a:ext cx="9487388" cy="1054154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41BCFB2-52B3-E629-D5DA-FA8ACE3FA81B}"/>
              </a:ext>
            </a:extLst>
          </p:cNvPr>
          <p:cNvSpPr/>
          <p:nvPr/>
        </p:nvSpPr>
        <p:spPr>
          <a:xfrm rot="16200000">
            <a:off x="12687302" y="825554"/>
            <a:ext cx="914400" cy="3276600"/>
          </a:xfrm>
          <a:prstGeom prst="roundRect">
            <a:avLst>
              <a:gd name="adj" fmla="val 4045"/>
            </a:avLst>
          </a:prstGeom>
          <a:noFill/>
          <a:ln w="57150">
            <a:solidFill>
              <a:srgbClr val="FF0000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788BCAD-00FB-6510-D3AD-AF5E8BAE06C0}"/>
              </a:ext>
            </a:extLst>
          </p:cNvPr>
          <p:cNvSpPr/>
          <p:nvPr/>
        </p:nvSpPr>
        <p:spPr>
          <a:xfrm>
            <a:off x="4950166" y="6189672"/>
            <a:ext cx="1288832" cy="548055"/>
          </a:xfrm>
          <a:prstGeom prst="rightArrow">
            <a:avLst/>
          </a:prstGeom>
          <a:gradFill>
            <a:gsLst>
              <a:gs pos="0">
                <a:srgbClr val="D40115"/>
              </a:gs>
              <a:gs pos="100000">
                <a:schemeClr val="accent4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defTabSz="1404000"/>
            <a:endParaRPr lang="en-IN" sz="22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7978774-3F5C-2399-0929-704DA4B6C812}"/>
              </a:ext>
            </a:extLst>
          </p:cNvPr>
          <p:cNvSpPr/>
          <p:nvPr/>
        </p:nvSpPr>
        <p:spPr>
          <a:xfrm>
            <a:off x="296127" y="5981700"/>
            <a:ext cx="4409903" cy="954364"/>
          </a:xfrm>
          <a:prstGeom prst="roundRect">
            <a:avLst/>
          </a:prstGeom>
          <a:gradFill>
            <a:gsLst>
              <a:gs pos="0">
                <a:srgbClr val="D40115"/>
              </a:gs>
              <a:gs pos="100000">
                <a:schemeClr val="accent4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 defTabSz="1404000"/>
            <a:r>
              <a:rPr lang="en-IN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Star Schema Data Modelling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ACA5502-6D77-5997-972D-317117744FF0}"/>
              </a:ext>
            </a:extLst>
          </p:cNvPr>
          <p:cNvSpPr/>
          <p:nvPr/>
        </p:nvSpPr>
        <p:spPr>
          <a:xfrm>
            <a:off x="6762508" y="3122010"/>
            <a:ext cx="9574898" cy="6451382"/>
          </a:xfrm>
          <a:prstGeom prst="roundRect">
            <a:avLst>
              <a:gd name="adj" fmla="val 2508"/>
            </a:avLst>
          </a:prstGeom>
          <a:gradFill>
            <a:gsLst>
              <a:gs pos="0">
                <a:srgbClr val="D40115"/>
              </a:gs>
              <a:gs pos="100000">
                <a:schemeClr val="accent4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defTabSz="1404000"/>
            <a:endParaRPr lang="en-IN" sz="22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22BF3C3-63DD-52CF-BE43-CF1F9A1BB8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8456" y="3402852"/>
            <a:ext cx="9135944" cy="593164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E5BDDB2-56CD-5E98-E250-61BA514E1D94}"/>
              </a:ext>
            </a:extLst>
          </p:cNvPr>
          <p:cNvGrpSpPr/>
          <p:nvPr/>
        </p:nvGrpSpPr>
        <p:grpSpPr>
          <a:xfrm>
            <a:off x="223505" y="114300"/>
            <a:ext cx="6052532" cy="1366318"/>
            <a:chOff x="152400" y="2157"/>
            <a:chExt cx="6052532" cy="1366318"/>
          </a:xfrm>
        </p:grpSpPr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B7D8F306-2F70-DC47-6BEF-B1CF0429A662}"/>
                </a:ext>
              </a:extLst>
            </p:cNvPr>
            <p:cNvSpPr/>
            <p:nvPr/>
          </p:nvSpPr>
          <p:spPr>
            <a:xfrm flipH="1">
              <a:off x="152400" y="2157"/>
              <a:ext cx="545598" cy="221136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algn="ctr"/>
              <a:endParaRPr lang="en-IN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D27A194-07B6-16B1-9299-569BC9CAA4B3}"/>
                </a:ext>
              </a:extLst>
            </p:cNvPr>
            <p:cNvSpPr/>
            <p:nvPr/>
          </p:nvSpPr>
          <p:spPr>
            <a:xfrm>
              <a:off x="359169" y="2157"/>
              <a:ext cx="5845763" cy="1366318"/>
            </a:xfrm>
            <a:prstGeom prst="roundRect">
              <a:avLst>
                <a:gd name="adj" fmla="val 11023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18" name="Rectangle: Top Corners Rounded 17">
              <a:extLst>
                <a:ext uri="{FF2B5EF4-FFF2-40B4-BE49-F238E27FC236}">
                  <a16:creationId xmlns:a16="http://schemas.microsoft.com/office/drawing/2014/main" id="{23A362E7-62D2-4597-FA92-C6239B923E9A}"/>
                </a:ext>
              </a:extLst>
            </p:cNvPr>
            <p:cNvSpPr/>
            <p:nvPr/>
          </p:nvSpPr>
          <p:spPr>
            <a:xfrm rot="5400000">
              <a:off x="388152" y="-17625"/>
              <a:ext cx="954363" cy="1425868"/>
            </a:xfrm>
            <a:prstGeom prst="round2SameRect">
              <a:avLst>
                <a:gd name="adj1" fmla="val 49166"/>
                <a:gd name="adj2" fmla="val 0"/>
              </a:avLst>
            </a:prstGeom>
            <a:solidFill>
              <a:schemeClr val="accent4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algn="ctr"/>
              <a:endParaRPr lang="en-IN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2346268-47BD-CB06-7343-C36E77CA4B54}"/>
                </a:ext>
              </a:extLst>
            </p:cNvPr>
            <p:cNvSpPr/>
            <p:nvPr/>
          </p:nvSpPr>
          <p:spPr>
            <a:xfrm>
              <a:off x="359168" y="335309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22" name="TextBox 21">
              <a:hlinkClick r:id="rId8" action="ppaction://hlinksldjump"/>
              <a:extLst>
                <a:ext uri="{FF2B5EF4-FFF2-40B4-BE49-F238E27FC236}">
                  <a16:creationId xmlns:a16="http://schemas.microsoft.com/office/drawing/2014/main" id="{B46C0902-7440-ABEB-2E5F-EFD6505C41B4}"/>
                </a:ext>
              </a:extLst>
            </p:cNvPr>
            <p:cNvSpPr txBox="1"/>
            <p:nvPr/>
          </p:nvSpPr>
          <p:spPr>
            <a:xfrm>
              <a:off x="225021" y="185297"/>
              <a:ext cx="98829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5400" b="1" dirty="0"/>
                <a:t>3</a:t>
              </a:r>
            </a:p>
          </p:txBody>
        </p:sp>
        <p:sp>
          <p:nvSpPr>
            <p:cNvPr id="23" name="TextBox 22">
              <a:hlinkClick r:id="rId8" action="ppaction://hlinksldjump"/>
              <a:extLst>
                <a:ext uri="{FF2B5EF4-FFF2-40B4-BE49-F238E27FC236}">
                  <a16:creationId xmlns:a16="http://schemas.microsoft.com/office/drawing/2014/main" id="{3E2F28CC-66EE-44E8-F216-503DAE35D195}"/>
                </a:ext>
              </a:extLst>
            </p:cNvPr>
            <p:cNvSpPr txBox="1"/>
            <p:nvPr/>
          </p:nvSpPr>
          <p:spPr>
            <a:xfrm>
              <a:off x="1650889" y="218127"/>
              <a:ext cx="455404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Data Transformation &amp; Modelling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5953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14:cNvPr>
              <p14:cNvContentPartPr/>
              <p14:nvPr/>
            </p14:nvContentPartPr>
            <p14:xfrm>
              <a:off x="13277601" y="-2627433"/>
              <a:ext cx="540" cy="5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64101" y="-2640933"/>
                <a:ext cx="27000" cy="2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09A2BCE5-1FC1-9FAD-2E82-ACA9B8766705}"/>
              </a:ext>
            </a:extLst>
          </p:cNvPr>
          <p:cNvGrpSpPr/>
          <p:nvPr/>
        </p:nvGrpSpPr>
        <p:grpSpPr>
          <a:xfrm>
            <a:off x="16856214" y="9078764"/>
            <a:ext cx="1061067" cy="546512"/>
            <a:chOff x="16856214" y="9078764"/>
            <a:chExt cx="1061067" cy="546512"/>
          </a:xfrm>
        </p:grpSpPr>
        <p:sp>
          <p:nvSpPr>
            <p:cNvPr id="77" name="Arrow: Chevron 76">
              <a:hlinkClick r:id="rId5" action="ppaction://hlinksldjump"/>
              <a:extLst>
                <a:ext uri="{FF2B5EF4-FFF2-40B4-BE49-F238E27FC236}">
                  <a16:creationId xmlns:a16="http://schemas.microsoft.com/office/drawing/2014/main" id="{39F67780-012E-442B-9A37-0BC77943D7CF}"/>
                </a:ext>
              </a:extLst>
            </p:cNvPr>
            <p:cNvSpPr/>
            <p:nvPr/>
          </p:nvSpPr>
          <p:spPr>
            <a:xfrm flipH="1">
              <a:off x="16856214" y="9078764"/>
              <a:ext cx="631686" cy="546512"/>
            </a:xfrm>
            <a:prstGeom prst="chevron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3500000" scaled="1"/>
            </a:gradFill>
            <a:ln>
              <a:noFill/>
            </a:ln>
            <a:effectLst>
              <a:outerShdw blurRad="50800" dist="50800" dir="2400000" algn="ctr" rotWithShape="0">
                <a:srgbClr val="000000">
                  <a:alpha val="41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algn="ctr" defTabSz="1404000"/>
              <a:endPara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C56FC58-48F7-401B-A3C9-09D4F30A2A53}"/>
                </a:ext>
              </a:extLst>
            </p:cNvPr>
            <p:cNvSpPr txBox="1"/>
            <p:nvPr/>
          </p:nvSpPr>
          <p:spPr>
            <a:xfrm>
              <a:off x="17487900" y="9078764"/>
              <a:ext cx="429381" cy="546512"/>
            </a:xfrm>
            <a:prstGeom prst="rect">
              <a:avLst/>
            </a:prstGeom>
            <a:noFill/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l">
                <a:buNone/>
              </a:pPr>
              <a:r>
                <a:rPr lang="en-IN" sz="2250" b="1" dirty="0"/>
                <a:t>4</a:t>
              </a:r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F90F266-4A1B-A533-532E-ACA7D76F741E}"/>
              </a:ext>
            </a:extLst>
          </p:cNvPr>
          <p:cNvSpPr/>
          <p:nvPr/>
        </p:nvSpPr>
        <p:spPr>
          <a:xfrm>
            <a:off x="14047076" y="136648"/>
            <a:ext cx="4012324" cy="8740651"/>
          </a:xfrm>
          <a:prstGeom prst="roundRect">
            <a:avLst>
              <a:gd name="adj" fmla="val 7500"/>
            </a:avLst>
          </a:prstGeom>
          <a:noFill/>
          <a:ln w="38100">
            <a:solidFill>
              <a:schemeClr val="accent6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40CE415-FCEA-32BA-7FFA-5F7DF7030543}"/>
              </a:ext>
            </a:extLst>
          </p:cNvPr>
          <p:cNvSpPr/>
          <p:nvPr/>
        </p:nvSpPr>
        <p:spPr>
          <a:xfrm>
            <a:off x="7351196" y="311069"/>
            <a:ext cx="4612206" cy="95436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50800" dir="2400000" algn="ctr" rotWithShape="0">
              <a:srgbClr val="000000">
                <a:alpha val="41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 defTabSz="1404000"/>
            <a:r>
              <a: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Revenue Analysis  – Year 2017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A7E61EE-6A69-FC70-EE22-444653A314EB}"/>
                  </a:ext>
                </a:extLst>
              </p:cNvPr>
              <p:cNvSpPr txBox="1"/>
              <p:nvPr/>
            </p:nvSpPr>
            <p:spPr>
              <a:xfrm>
                <a:off x="14047076" y="239596"/>
                <a:ext cx="4012324" cy="8586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“Revenue Analysis - 2017”</a:t>
                </a:r>
                <a:r>
                  <a:rPr lang="en-US" sz="2400" dirty="0"/>
                  <a:t> details are mentioned below.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Sales Qty is </a:t>
                </a:r>
                <a:r>
                  <a:rPr lang="en-US" sz="2400" b="1" dirty="0"/>
                  <a:t>234K</a:t>
                </a:r>
                <a:r>
                  <a:rPr lang="en-US" sz="2400" dirty="0"/>
                  <a:t> 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Revenue is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₹</m:t>
                    </m:r>
                  </m:oMath>
                </a14:m>
                <a:r>
                  <a:rPr lang="en-US" sz="2400" b="1" dirty="0"/>
                  <a:t>93M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Total Profit Margin is </a:t>
                </a:r>
                <a:r>
                  <a:rPr lang="en-US" sz="2400" b="1" dirty="0"/>
                  <a:t>₹2.8M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Profit Margin is </a:t>
                </a:r>
                <a:r>
                  <a:rPr lang="en-US" sz="2400" b="1" dirty="0"/>
                  <a:t>3.0%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Delhi NCR generates </a:t>
                </a:r>
                <a:r>
                  <a:rPr lang="en-US" sz="2400" b="1" dirty="0"/>
                  <a:t>₹50M tops the </a:t>
                </a:r>
                <a:r>
                  <a:rPr lang="en-US" sz="2400" dirty="0"/>
                  <a:t>list followed </a:t>
                </a:r>
                <a:r>
                  <a:rPr lang="en-US" sz="2400" b="1" dirty="0"/>
                  <a:t>by Mumbai &amp; Ahmedabad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 Sales Qty by Market, Delhi NCR is in </a:t>
                </a:r>
                <a:r>
                  <a:rPr lang="en-US" sz="2400" b="1" dirty="0"/>
                  <a:t>No 1 position with 102k </a:t>
                </a:r>
                <a:r>
                  <a:rPr lang="en-US" sz="2400" dirty="0"/>
                  <a:t>Sales Qty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 Revenue by Trend, Nov 2017 generated highest revenue of </a:t>
                </a:r>
                <a:r>
                  <a:rPr lang="en-US" sz="2400" b="1" dirty="0"/>
                  <a:t>₹35M </a:t>
                </a: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 In Top 5 Customers, </a:t>
                </a:r>
                <a:r>
                  <a:rPr lang="en-US" sz="2400" b="1" dirty="0"/>
                  <a:t>Electrical sara Stores is No 1 customer </a:t>
                </a:r>
                <a:r>
                  <a:rPr lang="en-US" sz="2400" dirty="0"/>
                  <a:t>with</a:t>
                </a:r>
                <a:r>
                  <a:rPr lang="en-US" sz="2400" b="1" dirty="0"/>
                  <a:t> ₹ 36M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 Top 5 Products, </a:t>
                </a:r>
                <a:r>
                  <a:rPr lang="en-US" sz="2400" b="1" dirty="0"/>
                  <a:t>(Blank) is No 1 Product </a:t>
                </a:r>
                <a:r>
                  <a:rPr lang="en-US" sz="2400" dirty="0"/>
                  <a:t>with</a:t>
                </a:r>
                <a:r>
                  <a:rPr lang="en-US" sz="2400" b="1" dirty="0"/>
                  <a:t> ₹ 49M </a:t>
                </a:r>
                <a:r>
                  <a:rPr lang="en-US" sz="2400" dirty="0"/>
                  <a:t>means there is some </a:t>
                </a:r>
                <a:r>
                  <a:rPr lang="en-US" sz="2400" b="1" dirty="0"/>
                  <a:t>error in the data.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A7E61EE-6A69-FC70-EE22-444653A31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076" y="239596"/>
                <a:ext cx="4012324" cy="8586966"/>
              </a:xfrm>
              <a:prstGeom prst="rect">
                <a:avLst/>
              </a:prstGeom>
              <a:blipFill>
                <a:blip r:embed="rId7"/>
                <a:stretch>
                  <a:fillRect l="-2276" t="-568" r="-39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23030D3-F3EB-0005-6789-9E9B61033E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061" y="1711316"/>
            <a:ext cx="13698339" cy="777504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0999A1D-580D-7AAC-27E2-F6263DA4818E}"/>
              </a:ext>
            </a:extLst>
          </p:cNvPr>
          <p:cNvGrpSpPr/>
          <p:nvPr/>
        </p:nvGrpSpPr>
        <p:grpSpPr>
          <a:xfrm>
            <a:off x="170061" y="117481"/>
            <a:ext cx="6052532" cy="1366318"/>
            <a:chOff x="152400" y="2157"/>
            <a:chExt cx="6052532" cy="1366318"/>
          </a:xfrm>
        </p:grpSpPr>
        <p:sp>
          <p:nvSpPr>
            <p:cNvPr id="3" name="Right Triangle 2">
              <a:extLst>
                <a:ext uri="{FF2B5EF4-FFF2-40B4-BE49-F238E27FC236}">
                  <a16:creationId xmlns:a16="http://schemas.microsoft.com/office/drawing/2014/main" id="{DD7CA800-FB39-91D2-861A-DD4538E35A40}"/>
                </a:ext>
              </a:extLst>
            </p:cNvPr>
            <p:cNvSpPr/>
            <p:nvPr/>
          </p:nvSpPr>
          <p:spPr>
            <a:xfrm flipH="1">
              <a:off x="152400" y="2157"/>
              <a:ext cx="545598" cy="221136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algn="ctr"/>
              <a:endParaRPr lang="en-IN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1AB3C08-6076-23F5-CEF6-B623D73D6DEE}"/>
                </a:ext>
              </a:extLst>
            </p:cNvPr>
            <p:cNvSpPr/>
            <p:nvPr/>
          </p:nvSpPr>
          <p:spPr>
            <a:xfrm>
              <a:off x="359169" y="2157"/>
              <a:ext cx="5845763" cy="1366318"/>
            </a:xfrm>
            <a:prstGeom prst="roundRect">
              <a:avLst>
                <a:gd name="adj" fmla="val 11023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5" name="Rectangle: Top Corners Rounded 4">
              <a:extLst>
                <a:ext uri="{FF2B5EF4-FFF2-40B4-BE49-F238E27FC236}">
                  <a16:creationId xmlns:a16="http://schemas.microsoft.com/office/drawing/2014/main" id="{BB5DC965-9A6F-96C3-22C7-926BAFB62320}"/>
                </a:ext>
              </a:extLst>
            </p:cNvPr>
            <p:cNvSpPr/>
            <p:nvPr/>
          </p:nvSpPr>
          <p:spPr>
            <a:xfrm rot="5400000">
              <a:off x="388152" y="-17625"/>
              <a:ext cx="954363" cy="1425868"/>
            </a:xfrm>
            <a:prstGeom prst="round2SameRect">
              <a:avLst>
                <a:gd name="adj1" fmla="val 49166"/>
                <a:gd name="adj2" fmla="val 0"/>
              </a:avLst>
            </a:prstGeom>
            <a:solidFill>
              <a:schemeClr val="accent4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algn="ctr"/>
              <a:endParaRPr lang="en-IN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8F6901F-DD08-1A62-3486-4ADAF2D269BA}"/>
                </a:ext>
              </a:extLst>
            </p:cNvPr>
            <p:cNvSpPr/>
            <p:nvPr/>
          </p:nvSpPr>
          <p:spPr>
            <a:xfrm>
              <a:off x="359168" y="335309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8" name="TextBox 7">
              <a:hlinkClick r:id="rId9" action="ppaction://hlinksldjump"/>
              <a:extLst>
                <a:ext uri="{FF2B5EF4-FFF2-40B4-BE49-F238E27FC236}">
                  <a16:creationId xmlns:a16="http://schemas.microsoft.com/office/drawing/2014/main" id="{FEB71AF7-5DF4-7768-0FF8-6A16007A63ED}"/>
                </a:ext>
              </a:extLst>
            </p:cNvPr>
            <p:cNvSpPr txBox="1"/>
            <p:nvPr/>
          </p:nvSpPr>
          <p:spPr>
            <a:xfrm>
              <a:off x="225021" y="185297"/>
              <a:ext cx="98829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5400" b="1" dirty="0"/>
                <a:t>4</a:t>
              </a:r>
            </a:p>
          </p:txBody>
        </p:sp>
        <p:sp>
          <p:nvSpPr>
            <p:cNvPr id="9" name="TextBox 8">
              <a:hlinkClick r:id="rId9" action="ppaction://hlinksldjump"/>
              <a:extLst>
                <a:ext uri="{FF2B5EF4-FFF2-40B4-BE49-F238E27FC236}">
                  <a16:creationId xmlns:a16="http://schemas.microsoft.com/office/drawing/2014/main" id="{611FA08C-20D8-ED35-DC6C-BBD856A730B6}"/>
                </a:ext>
              </a:extLst>
            </p:cNvPr>
            <p:cNvSpPr txBox="1"/>
            <p:nvPr/>
          </p:nvSpPr>
          <p:spPr>
            <a:xfrm>
              <a:off x="1650889" y="218127"/>
              <a:ext cx="455404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/>
              <a:r>
                <a:rPr lang="en-IN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Power BI – Sales Revenue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551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over dir="r"/>
      </p:transition>
    </mc:Choice>
    <mc:Fallback xmlns="">
      <p:transition spd="slow">
        <p:cover dir="r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14:cNvPr>
              <p14:cNvContentPartPr/>
              <p14:nvPr/>
            </p14:nvContentPartPr>
            <p14:xfrm>
              <a:off x="13277601" y="-2627433"/>
              <a:ext cx="540" cy="5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64101" y="-2640933"/>
                <a:ext cx="27000" cy="2700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F90F266-4A1B-A533-532E-ACA7D76F741E}"/>
              </a:ext>
            </a:extLst>
          </p:cNvPr>
          <p:cNvSpPr/>
          <p:nvPr/>
        </p:nvSpPr>
        <p:spPr>
          <a:xfrm>
            <a:off x="14047076" y="136648"/>
            <a:ext cx="4012324" cy="8740651"/>
          </a:xfrm>
          <a:prstGeom prst="roundRect">
            <a:avLst>
              <a:gd name="adj" fmla="val 7500"/>
            </a:avLst>
          </a:prstGeom>
          <a:noFill/>
          <a:ln w="38100">
            <a:solidFill>
              <a:srgbClr val="A42384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40CE415-FCEA-32BA-7FFA-5F7DF7030543}"/>
              </a:ext>
            </a:extLst>
          </p:cNvPr>
          <p:cNvSpPr/>
          <p:nvPr/>
        </p:nvSpPr>
        <p:spPr>
          <a:xfrm>
            <a:off x="7351196" y="311069"/>
            <a:ext cx="4612206" cy="954364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50800" dist="50800" dir="2400000" algn="ctr" rotWithShape="0">
              <a:srgbClr val="000000">
                <a:alpha val="41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 defTabSz="1404000"/>
            <a:r>
              <a: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Revenue Analysis  – Year 2018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A7E61EE-6A69-FC70-EE22-444653A314EB}"/>
                  </a:ext>
                </a:extLst>
              </p:cNvPr>
              <p:cNvSpPr txBox="1"/>
              <p:nvPr/>
            </p:nvSpPr>
            <p:spPr>
              <a:xfrm>
                <a:off x="14047076" y="239596"/>
                <a:ext cx="4012324" cy="8956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“Revenue Analysis - 2018”</a:t>
                </a:r>
                <a:r>
                  <a:rPr lang="en-US" sz="2400" dirty="0"/>
                  <a:t> details are mentioned below.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Sales Qty is </a:t>
                </a:r>
                <a:r>
                  <a:rPr lang="en-US" sz="2400" b="1" dirty="0"/>
                  <a:t>997K</a:t>
                </a:r>
                <a:r>
                  <a:rPr lang="en-US" sz="2400" dirty="0"/>
                  <a:t> 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Revenue is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₹</m:t>
                    </m:r>
                    <m:r>
                      <a:rPr lang="en-IN" sz="2400" b="1" i="0" smtClean="0">
                        <a:latin typeface="Cambria Math" panose="02040503050406030204" pitchFamily="18" charset="0"/>
                      </a:rPr>
                      <m:t>𝟒𝟏𝟒</m:t>
                    </m:r>
                  </m:oMath>
                </a14:m>
                <a:r>
                  <a:rPr lang="en-US" sz="2400" b="1" dirty="0"/>
                  <a:t>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Revenue LY is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₹</m:t>
                    </m:r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𝟗𝟑</m:t>
                    </m:r>
                  </m:oMath>
                </a14:m>
                <a:r>
                  <a:rPr lang="en-US" sz="2400" b="1" dirty="0"/>
                  <a:t>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Total Profit Margin is </a:t>
                </a:r>
                <a:r>
                  <a:rPr lang="en-US" sz="2400" b="1" dirty="0"/>
                  <a:t>₹9.3M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Profit Margin is </a:t>
                </a:r>
                <a:r>
                  <a:rPr lang="en-US" sz="2400" b="1" dirty="0"/>
                  <a:t>2.3.%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Delhi NCR generates </a:t>
                </a:r>
                <a:r>
                  <a:rPr lang="en-US" sz="2400" b="1" dirty="0"/>
                  <a:t>₹221M tops the </a:t>
                </a:r>
                <a:r>
                  <a:rPr lang="en-US" sz="2400" dirty="0"/>
                  <a:t>list followed </a:t>
                </a:r>
                <a:r>
                  <a:rPr lang="en-US" sz="2400" b="1" dirty="0"/>
                  <a:t>by Mumbai &amp; Ahmedabad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 Sales Qty by Market, Delhi NCR is in </a:t>
                </a:r>
                <a:r>
                  <a:rPr lang="en-US" sz="2400" b="1" dirty="0"/>
                  <a:t>No 1 position with 407k </a:t>
                </a:r>
                <a:r>
                  <a:rPr lang="en-US" sz="2400" dirty="0"/>
                  <a:t>Sales Qty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 Revenue by Trend, </a:t>
                </a:r>
                <a:r>
                  <a:rPr lang="en-US" sz="2400" b="1" dirty="0"/>
                  <a:t>Jan 2018</a:t>
                </a:r>
                <a:r>
                  <a:rPr lang="en-US" sz="2400" dirty="0"/>
                  <a:t> generated highest revenue of </a:t>
                </a:r>
                <a:r>
                  <a:rPr lang="en-US" sz="2400" b="1" dirty="0"/>
                  <a:t>₹42M </a:t>
                </a: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 In Top 5 Customers, </a:t>
                </a:r>
                <a:r>
                  <a:rPr lang="en-US" sz="2400" b="1" dirty="0"/>
                  <a:t>Electrical sara Stores is No 1 customer </a:t>
                </a:r>
                <a:r>
                  <a:rPr lang="en-US" sz="2400" dirty="0"/>
                  <a:t>with</a:t>
                </a:r>
                <a:r>
                  <a:rPr lang="en-US" sz="2400" b="1" dirty="0"/>
                  <a:t> ₹ 173M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 Top 5 Products, </a:t>
                </a:r>
                <a:r>
                  <a:rPr lang="en-US" sz="2400" b="1" dirty="0"/>
                  <a:t>(Blank) is No 1 Product </a:t>
                </a:r>
                <a:r>
                  <a:rPr lang="en-US" sz="2400" dirty="0"/>
                  <a:t>with</a:t>
                </a:r>
                <a:r>
                  <a:rPr lang="en-US" sz="2400" b="1" dirty="0"/>
                  <a:t> ₹ 201M </a:t>
                </a:r>
                <a:r>
                  <a:rPr lang="en-US" sz="2400" dirty="0"/>
                  <a:t>means there is some </a:t>
                </a:r>
                <a:r>
                  <a:rPr lang="en-US" sz="2400" b="1" dirty="0"/>
                  <a:t>error in the data.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A7E61EE-6A69-FC70-EE22-444653A31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076" y="239596"/>
                <a:ext cx="4012324" cy="8956298"/>
              </a:xfrm>
              <a:prstGeom prst="rect">
                <a:avLst/>
              </a:prstGeom>
              <a:blipFill>
                <a:blip r:embed="rId7"/>
                <a:stretch>
                  <a:fillRect l="-2276" t="-544" r="-39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AFA287A-F866-0D7F-1B6A-E2A294014D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0" y="1644040"/>
            <a:ext cx="13824460" cy="794145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203A58E-EFBA-61E5-D9B0-13543810CD78}"/>
              </a:ext>
            </a:extLst>
          </p:cNvPr>
          <p:cNvGrpSpPr/>
          <p:nvPr/>
        </p:nvGrpSpPr>
        <p:grpSpPr>
          <a:xfrm>
            <a:off x="170061" y="117481"/>
            <a:ext cx="6052532" cy="1366318"/>
            <a:chOff x="152400" y="2157"/>
            <a:chExt cx="6052532" cy="1366318"/>
          </a:xfrm>
        </p:grpSpPr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79A8E545-3FE8-20DD-D192-40D437332AD7}"/>
                </a:ext>
              </a:extLst>
            </p:cNvPr>
            <p:cNvSpPr/>
            <p:nvPr/>
          </p:nvSpPr>
          <p:spPr>
            <a:xfrm flipH="1">
              <a:off x="152400" y="2157"/>
              <a:ext cx="545598" cy="221136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algn="ctr"/>
              <a:endParaRPr lang="en-IN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A5EECD2-B119-BEC6-E4F8-D6186F73A991}"/>
                </a:ext>
              </a:extLst>
            </p:cNvPr>
            <p:cNvSpPr/>
            <p:nvPr/>
          </p:nvSpPr>
          <p:spPr>
            <a:xfrm>
              <a:off x="359169" y="2157"/>
              <a:ext cx="5845763" cy="1366318"/>
            </a:xfrm>
            <a:prstGeom prst="roundRect">
              <a:avLst>
                <a:gd name="adj" fmla="val 11023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6" name="Rectangle: Top Corners Rounded 5">
              <a:extLst>
                <a:ext uri="{FF2B5EF4-FFF2-40B4-BE49-F238E27FC236}">
                  <a16:creationId xmlns:a16="http://schemas.microsoft.com/office/drawing/2014/main" id="{36FD0BD5-A5E3-876B-00C3-65F77D47588C}"/>
                </a:ext>
              </a:extLst>
            </p:cNvPr>
            <p:cNvSpPr/>
            <p:nvPr/>
          </p:nvSpPr>
          <p:spPr>
            <a:xfrm rot="5400000">
              <a:off x="388152" y="-17625"/>
              <a:ext cx="954363" cy="1425868"/>
            </a:xfrm>
            <a:prstGeom prst="round2SameRect">
              <a:avLst>
                <a:gd name="adj1" fmla="val 49166"/>
                <a:gd name="adj2" fmla="val 0"/>
              </a:avLst>
            </a:prstGeom>
            <a:solidFill>
              <a:schemeClr val="accent4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algn="ctr"/>
              <a:endParaRPr lang="en-IN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E4BBC9C-CB55-1E84-7AF8-5945A255416E}"/>
                </a:ext>
              </a:extLst>
            </p:cNvPr>
            <p:cNvSpPr/>
            <p:nvPr/>
          </p:nvSpPr>
          <p:spPr>
            <a:xfrm>
              <a:off x="359168" y="335309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8" name="TextBox 7">
              <a:hlinkClick r:id="rId9" action="ppaction://hlinksldjump"/>
              <a:extLst>
                <a:ext uri="{FF2B5EF4-FFF2-40B4-BE49-F238E27FC236}">
                  <a16:creationId xmlns:a16="http://schemas.microsoft.com/office/drawing/2014/main" id="{7084B574-4504-6362-5D2D-5D9FD9081CD3}"/>
                </a:ext>
              </a:extLst>
            </p:cNvPr>
            <p:cNvSpPr txBox="1"/>
            <p:nvPr/>
          </p:nvSpPr>
          <p:spPr>
            <a:xfrm>
              <a:off x="225021" y="185297"/>
              <a:ext cx="98829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5400" b="1" dirty="0"/>
                <a:t>4</a:t>
              </a:r>
            </a:p>
          </p:txBody>
        </p:sp>
        <p:sp>
          <p:nvSpPr>
            <p:cNvPr id="9" name="TextBox 8">
              <a:hlinkClick r:id="rId9" action="ppaction://hlinksldjump"/>
              <a:extLst>
                <a:ext uri="{FF2B5EF4-FFF2-40B4-BE49-F238E27FC236}">
                  <a16:creationId xmlns:a16="http://schemas.microsoft.com/office/drawing/2014/main" id="{821209DE-F962-E633-010F-B682714AFE54}"/>
                </a:ext>
              </a:extLst>
            </p:cNvPr>
            <p:cNvSpPr txBox="1"/>
            <p:nvPr/>
          </p:nvSpPr>
          <p:spPr>
            <a:xfrm>
              <a:off x="1650889" y="218127"/>
              <a:ext cx="455404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/>
              <a:r>
                <a:rPr lang="en-IN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Power BI – Sales Revenue Analysis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33DA3C-796F-F1D6-A6EE-47496899948B}"/>
              </a:ext>
            </a:extLst>
          </p:cNvPr>
          <p:cNvGrpSpPr/>
          <p:nvPr/>
        </p:nvGrpSpPr>
        <p:grpSpPr>
          <a:xfrm>
            <a:off x="16856214" y="9078764"/>
            <a:ext cx="1061067" cy="546512"/>
            <a:chOff x="16856214" y="9078764"/>
            <a:chExt cx="1061067" cy="546512"/>
          </a:xfrm>
        </p:grpSpPr>
        <p:sp>
          <p:nvSpPr>
            <p:cNvPr id="11" name="Arrow: Chevron 10">
              <a:hlinkClick r:id="rId10" action="ppaction://hlinksldjump"/>
              <a:extLst>
                <a:ext uri="{FF2B5EF4-FFF2-40B4-BE49-F238E27FC236}">
                  <a16:creationId xmlns:a16="http://schemas.microsoft.com/office/drawing/2014/main" id="{CA202A78-D360-8F5A-0EF4-EF50D4F34CFA}"/>
                </a:ext>
              </a:extLst>
            </p:cNvPr>
            <p:cNvSpPr/>
            <p:nvPr/>
          </p:nvSpPr>
          <p:spPr>
            <a:xfrm flipH="1">
              <a:off x="16856214" y="9078764"/>
              <a:ext cx="631686" cy="546512"/>
            </a:xfrm>
            <a:prstGeom prst="chevron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3500000" scaled="1"/>
            </a:gradFill>
            <a:ln>
              <a:noFill/>
            </a:ln>
            <a:effectLst>
              <a:outerShdw blurRad="50800" dist="50800" dir="2400000" algn="ctr" rotWithShape="0">
                <a:srgbClr val="000000">
                  <a:alpha val="41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algn="ctr" defTabSz="1404000"/>
              <a:endPara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E6B6FA3-413C-5181-5154-2072394DB322}"/>
                </a:ext>
              </a:extLst>
            </p:cNvPr>
            <p:cNvSpPr txBox="1"/>
            <p:nvPr/>
          </p:nvSpPr>
          <p:spPr>
            <a:xfrm>
              <a:off x="17487900" y="9078764"/>
              <a:ext cx="429381" cy="546512"/>
            </a:xfrm>
            <a:prstGeom prst="rect">
              <a:avLst/>
            </a:prstGeom>
            <a:noFill/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l">
                <a:buNone/>
              </a:pPr>
              <a:r>
                <a:rPr lang="en-IN" sz="2250" b="1" dirty="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261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over dir="r"/>
      </p:transition>
    </mc:Choice>
    <mc:Fallback xmlns="">
      <p:transition spd="slow">
        <p:cover dir="r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14:cNvPr>
              <p14:cNvContentPartPr/>
              <p14:nvPr/>
            </p14:nvContentPartPr>
            <p14:xfrm>
              <a:off x="13277601" y="-2627433"/>
              <a:ext cx="540" cy="5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64101" y="-2640933"/>
                <a:ext cx="27000" cy="2700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F90F266-4A1B-A533-532E-ACA7D76F741E}"/>
              </a:ext>
            </a:extLst>
          </p:cNvPr>
          <p:cNvSpPr/>
          <p:nvPr/>
        </p:nvSpPr>
        <p:spPr>
          <a:xfrm>
            <a:off x="14047076" y="136648"/>
            <a:ext cx="4012324" cy="8740651"/>
          </a:xfrm>
          <a:prstGeom prst="roundRect">
            <a:avLst>
              <a:gd name="adj" fmla="val 7500"/>
            </a:avLst>
          </a:prstGeom>
          <a:noFill/>
          <a:ln w="38100">
            <a:solidFill>
              <a:srgbClr val="A42384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40CE415-FCEA-32BA-7FFA-5F7DF7030543}"/>
              </a:ext>
            </a:extLst>
          </p:cNvPr>
          <p:cNvSpPr/>
          <p:nvPr/>
        </p:nvSpPr>
        <p:spPr>
          <a:xfrm>
            <a:off x="7351196" y="311069"/>
            <a:ext cx="4612206" cy="954364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50800" dist="50800" dir="2400000" algn="ctr" rotWithShape="0">
              <a:srgbClr val="000000">
                <a:alpha val="41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 defTabSz="1404000"/>
            <a:r>
              <a: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Revenue Analysis  – Year 2019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A7E61EE-6A69-FC70-EE22-444653A314EB}"/>
                  </a:ext>
                </a:extLst>
              </p:cNvPr>
              <p:cNvSpPr txBox="1"/>
              <p:nvPr/>
            </p:nvSpPr>
            <p:spPr>
              <a:xfrm>
                <a:off x="14047076" y="239596"/>
                <a:ext cx="4012324" cy="8586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300" b="1" dirty="0"/>
                  <a:t>“Revenue Analysis - 2019”</a:t>
                </a:r>
                <a:r>
                  <a:rPr lang="en-US" sz="2300" dirty="0"/>
                  <a:t> details are mentioned below.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300" dirty="0"/>
                  <a:t>Sales Qty is </a:t>
                </a:r>
                <a:r>
                  <a:rPr lang="en-US" sz="2300" b="1" dirty="0"/>
                  <a:t>847K</a:t>
                </a:r>
                <a:r>
                  <a:rPr lang="en-US" sz="2300" dirty="0"/>
                  <a:t> 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300" dirty="0"/>
                  <a:t>Revenue is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₹</m:t>
                    </m:r>
                    <m:r>
                      <a:rPr lang="en-IN" sz="2300" b="1" i="0" smtClean="0">
                        <a:latin typeface="Cambria Math" panose="02040503050406030204" pitchFamily="18" charset="0"/>
                      </a:rPr>
                      <m:t>𝟑𝟑𝟔</m:t>
                    </m:r>
                  </m:oMath>
                </a14:m>
                <a:r>
                  <a:rPr lang="en-US" sz="2300" b="1" dirty="0"/>
                  <a:t>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300" dirty="0"/>
                  <a:t>Revenue LY is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₹</m:t>
                    </m:r>
                    <m:r>
                      <a:rPr lang="en-IN" sz="2300" b="1" i="1" smtClean="0">
                        <a:latin typeface="Cambria Math" panose="02040503050406030204" pitchFamily="18" charset="0"/>
                      </a:rPr>
                      <m:t>𝟒𝟏𝟒</m:t>
                    </m:r>
                  </m:oMath>
                </a14:m>
                <a:r>
                  <a:rPr lang="en-US" sz="2300" b="1" dirty="0"/>
                  <a:t>M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300" dirty="0"/>
                  <a:t>Total Profit Margin is </a:t>
                </a:r>
                <a:r>
                  <a:rPr lang="en-US" sz="2300" b="1" dirty="0"/>
                  <a:t>₹10.5M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300" dirty="0"/>
                  <a:t>Profit Margin is </a:t>
                </a:r>
                <a:r>
                  <a:rPr lang="en-US" sz="2300" b="1" dirty="0"/>
                  <a:t>3.1%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300" dirty="0"/>
                  <a:t>Delhi NCR generates </a:t>
                </a:r>
                <a:r>
                  <a:rPr lang="en-US" sz="2300" b="1" dirty="0"/>
                  <a:t>₹171M tops the </a:t>
                </a:r>
                <a:r>
                  <a:rPr lang="en-US" sz="2300" dirty="0"/>
                  <a:t>list followed </a:t>
                </a:r>
                <a:r>
                  <a:rPr lang="en-US" sz="2300" b="1" dirty="0"/>
                  <a:t>by Mumbai &amp; Ahmedabad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300" dirty="0"/>
                  <a:t>In Sales Qty by Market, Delhi NCR is in </a:t>
                </a:r>
                <a:r>
                  <a:rPr lang="en-US" sz="2300" b="1" dirty="0"/>
                  <a:t>No 1 position with 336k </a:t>
                </a:r>
                <a:r>
                  <a:rPr lang="en-US" sz="2300" dirty="0"/>
                  <a:t>Sales Qty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300" dirty="0"/>
                  <a:t>In Revenue by Trend, July 2019 generated highest revenue of </a:t>
                </a:r>
                <a:r>
                  <a:rPr lang="en-US" sz="2300" b="1" dirty="0"/>
                  <a:t>₹35M </a:t>
                </a:r>
                <a:endParaRPr lang="en-US" sz="23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300" dirty="0"/>
                  <a:t> In Top 5 Customers, </a:t>
                </a:r>
                <a:r>
                  <a:rPr lang="en-US" sz="2300" b="1" dirty="0"/>
                  <a:t>Electrical sara Stores is No 1 customer </a:t>
                </a:r>
                <a:r>
                  <a:rPr lang="en-US" sz="2300" dirty="0"/>
                  <a:t>with</a:t>
                </a:r>
                <a:r>
                  <a:rPr lang="en-US" sz="2300" b="1" dirty="0"/>
                  <a:t> ₹ 136M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300" dirty="0"/>
                  <a:t>In Top 5 Products, </a:t>
                </a:r>
                <a:r>
                  <a:rPr lang="en-US" sz="2300" b="1" dirty="0"/>
                  <a:t>(Blank) is No 1 Product </a:t>
                </a:r>
                <a:r>
                  <a:rPr lang="en-US" sz="2300" dirty="0"/>
                  <a:t>with</a:t>
                </a:r>
                <a:r>
                  <a:rPr lang="en-US" sz="2300" b="1" dirty="0"/>
                  <a:t> ₹ 155M </a:t>
                </a:r>
                <a:r>
                  <a:rPr lang="en-US" sz="2300" dirty="0"/>
                  <a:t>means there is some </a:t>
                </a:r>
                <a:r>
                  <a:rPr lang="en-US" sz="2300" b="1" dirty="0"/>
                  <a:t>error in the data.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3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A7E61EE-6A69-FC70-EE22-444653A31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076" y="239596"/>
                <a:ext cx="4012324" cy="8586966"/>
              </a:xfrm>
              <a:prstGeom prst="rect">
                <a:avLst/>
              </a:prstGeom>
              <a:blipFill>
                <a:blip r:embed="rId7"/>
                <a:stretch>
                  <a:fillRect l="-2124" t="-497" r="-106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1455EFF4-37F8-C5E9-BB76-F01645D15E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0" y="1659280"/>
            <a:ext cx="13825540" cy="791584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582C909-9E6C-D0DC-6ED0-2227E8EA2F41}"/>
              </a:ext>
            </a:extLst>
          </p:cNvPr>
          <p:cNvGrpSpPr/>
          <p:nvPr/>
        </p:nvGrpSpPr>
        <p:grpSpPr>
          <a:xfrm>
            <a:off x="170061" y="117481"/>
            <a:ext cx="6052532" cy="1366318"/>
            <a:chOff x="152400" y="2157"/>
            <a:chExt cx="6052532" cy="1366318"/>
          </a:xfrm>
        </p:grpSpPr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EEA81EE5-CFF7-538C-927D-3D6093425327}"/>
                </a:ext>
              </a:extLst>
            </p:cNvPr>
            <p:cNvSpPr/>
            <p:nvPr/>
          </p:nvSpPr>
          <p:spPr>
            <a:xfrm flipH="1">
              <a:off x="152400" y="2157"/>
              <a:ext cx="545598" cy="221136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algn="ctr"/>
              <a:endParaRPr lang="en-IN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0611E1F-83AB-D767-0859-0EE1EF755F60}"/>
                </a:ext>
              </a:extLst>
            </p:cNvPr>
            <p:cNvSpPr/>
            <p:nvPr/>
          </p:nvSpPr>
          <p:spPr>
            <a:xfrm>
              <a:off x="359169" y="2157"/>
              <a:ext cx="5845763" cy="1366318"/>
            </a:xfrm>
            <a:prstGeom prst="roundRect">
              <a:avLst>
                <a:gd name="adj" fmla="val 11023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6" name="Rectangle: Top Corners Rounded 5">
              <a:extLst>
                <a:ext uri="{FF2B5EF4-FFF2-40B4-BE49-F238E27FC236}">
                  <a16:creationId xmlns:a16="http://schemas.microsoft.com/office/drawing/2014/main" id="{5A43C95A-608B-7204-DB18-3337D9C2866F}"/>
                </a:ext>
              </a:extLst>
            </p:cNvPr>
            <p:cNvSpPr/>
            <p:nvPr/>
          </p:nvSpPr>
          <p:spPr>
            <a:xfrm rot="5400000">
              <a:off x="388152" y="-17625"/>
              <a:ext cx="954363" cy="1425868"/>
            </a:xfrm>
            <a:prstGeom prst="round2SameRect">
              <a:avLst>
                <a:gd name="adj1" fmla="val 49166"/>
                <a:gd name="adj2" fmla="val 0"/>
              </a:avLst>
            </a:prstGeom>
            <a:solidFill>
              <a:schemeClr val="accent4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algn="ctr"/>
              <a:endParaRPr lang="en-IN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B1B699E-F039-08EA-F929-FAE46A483DED}"/>
                </a:ext>
              </a:extLst>
            </p:cNvPr>
            <p:cNvSpPr/>
            <p:nvPr/>
          </p:nvSpPr>
          <p:spPr>
            <a:xfrm>
              <a:off x="359168" y="335309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8" name="TextBox 7">
              <a:hlinkClick r:id="rId9" action="ppaction://hlinksldjump"/>
              <a:extLst>
                <a:ext uri="{FF2B5EF4-FFF2-40B4-BE49-F238E27FC236}">
                  <a16:creationId xmlns:a16="http://schemas.microsoft.com/office/drawing/2014/main" id="{CDD40CFB-C491-3BC5-4A4E-8FBA3CD5D225}"/>
                </a:ext>
              </a:extLst>
            </p:cNvPr>
            <p:cNvSpPr txBox="1"/>
            <p:nvPr/>
          </p:nvSpPr>
          <p:spPr>
            <a:xfrm>
              <a:off x="225021" y="185297"/>
              <a:ext cx="98829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5400" b="1" dirty="0"/>
                <a:t>4</a:t>
              </a:r>
            </a:p>
          </p:txBody>
        </p:sp>
        <p:sp>
          <p:nvSpPr>
            <p:cNvPr id="9" name="TextBox 8">
              <a:hlinkClick r:id="rId9" action="ppaction://hlinksldjump"/>
              <a:extLst>
                <a:ext uri="{FF2B5EF4-FFF2-40B4-BE49-F238E27FC236}">
                  <a16:creationId xmlns:a16="http://schemas.microsoft.com/office/drawing/2014/main" id="{2B45FEC3-A773-F50C-5BA3-AD7E6280490B}"/>
                </a:ext>
              </a:extLst>
            </p:cNvPr>
            <p:cNvSpPr txBox="1"/>
            <p:nvPr/>
          </p:nvSpPr>
          <p:spPr>
            <a:xfrm>
              <a:off x="1650889" y="218127"/>
              <a:ext cx="455404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/>
              <a:r>
                <a:rPr lang="en-IN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Power BI – Sales Revenue Analysis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1188F7F-D120-08E0-3E2F-62E33BB01C8F}"/>
              </a:ext>
            </a:extLst>
          </p:cNvPr>
          <p:cNvGrpSpPr/>
          <p:nvPr/>
        </p:nvGrpSpPr>
        <p:grpSpPr>
          <a:xfrm>
            <a:off x="16856214" y="9078764"/>
            <a:ext cx="1061067" cy="546512"/>
            <a:chOff x="16856214" y="9078764"/>
            <a:chExt cx="1061067" cy="546512"/>
          </a:xfrm>
        </p:grpSpPr>
        <p:sp>
          <p:nvSpPr>
            <p:cNvPr id="11" name="Arrow: Chevron 10">
              <a:hlinkClick r:id="rId10" action="ppaction://hlinksldjump"/>
              <a:extLst>
                <a:ext uri="{FF2B5EF4-FFF2-40B4-BE49-F238E27FC236}">
                  <a16:creationId xmlns:a16="http://schemas.microsoft.com/office/drawing/2014/main" id="{DB0C7B84-A0F4-8CCA-0885-EEE62B452B41}"/>
                </a:ext>
              </a:extLst>
            </p:cNvPr>
            <p:cNvSpPr/>
            <p:nvPr/>
          </p:nvSpPr>
          <p:spPr>
            <a:xfrm flipH="1">
              <a:off x="16856214" y="9078764"/>
              <a:ext cx="631686" cy="546512"/>
            </a:xfrm>
            <a:prstGeom prst="chevron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3500000" scaled="1"/>
            </a:gradFill>
            <a:ln>
              <a:noFill/>
            </a:ln>
            <a:effectLst>
              <a:outerShdw blurRad="50800" dist="50800" dir="2400000" algn="ctr" rotWithShape="0">
                <a:srgbClr val="000000">
                  <a:alpha val="41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algn="ctr" defTabSz="1404000"/>
              <a:endPara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C3804DE-851B-03C9-B427-A244A633B150}"/>
                </a:ext>
              </a:extLst>
            </p:cNvPr>
            <p:cNvSpPr txBox="1"/>
            <p:nvPr/>
          </p:nvSpPr>
          <p:spPr>
            <a:xfrm>
              <a:off x="17487900" y="9078764"/>
              <a:ext cx="429381" cy="546512"/>
            </a:xfrm>
            <a:prstGeom prst="rect">
              <a:avLst/>
            </a:prstGeom>
            <a:noFill/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l">
                <a:buNone/>
              </a:pPr>
              <a:r>
                <a:rPr lang="en-IN" sz="2250" b="1" dirty="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745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over dir="r"/>
      </p:transition>
    </mc:Choice>
    <mc:Fallback xmlns="">
      <p:transition spd="slow">
        <p:cover dir="r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14:cNvPr>
              <p14:cNvContentPartPr/>
              <p14:nvPr/>
            </p14:nvContentPartPr>
            <p14:xfrm>
              <a:off x="13277601" y="-2627433"/>
              <a:ext cx="540" cy="5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64101" y="-2640933"/>
                <a:ext cx="27000" cy="2700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F90F266-4A1B-A533-532E-ACA7D76F741E}"/>
              </a:ext>
            </a:extLst>
          </p:cNvPr>
          <p:cNvSpPr/>
          <p:nvPr/>
        </p:nvSpPr>
        <p:spPr>
          <a:xfrm>
            <a:off x="14047076" y="136648"/>
            <a:ext cx="4012324" cy="8740651"/>
          </a:xfrm>
          <a:prstGeom prst="roundRect">
            <a:avLst>
              <a:gd name="adj" fmla="val 7500"/>
            </a:avLst>
          </a:prstGeom>
          <a:noFill/>
          <a:ln w="38100">
            <a:solidFill>
              <a:srgbClr val="A42384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40CE415-FCEA-32BA-7FFA-5F7DF7030543}"/>
              </a:ext>
            </a:extLst>
          </p:cNvPr>
          <p:cNvSpPr/>
          <p:nvPr/>
        </p:nvSpPr>
        <p:spPr>
          <a:xfrm>
            <a:off x="7351196" y="311069"/>
            <a:ext cx="4612206" cy="954364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outerShdw blurRad="50800" dist="50800" dir="2400000" algn="ctr" rotWithShape="0">
              <a:srgbClr val="000000">
                <a:alpha val="41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 defTabSz="1404000"/>
            <a:r>
              <a: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Revenue Analysis  – Year 2020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A7E61EE-6A69-FC70-EE22-444653A314EB}"/>
                  </a:ext>
                </a:extLst>
              </p:cNvPr>
              <p:cNvSpPr txBox="1"/>
              <p:nvPr/>
            </p:nvSpPr>
            <p:spPr>
              <a:xfrm>
                <a:off x="14047076" y="239596"/>
                <a:ext cx="4012324" cy="8956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“Revenue Analysis - 2020”</a:t>
                </a:r>
                <a:r>
                  <a:rPr lang="en-US" sz="2400" dirty="0"/>
                  <a:t> details are mentioned below.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Sales Qty is </a:t>
                </a:r>
                <a:r>
                  <a:rPr lang="en-US" sz="2400" b="1" dirty="0"/>
                  <a:t>350K</a:t>
                </a:r>
                <a:r>
                  <a:rPr lang="en-US" sz="2400" dirty="0"/>
                  <a:t> 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Revenue is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₹</m:t>
                    </m:r>
                    <m:r>
                      <a:rPr lang="en-IN" sz="2400" b="1" i="0" smtClean="0">
                        <a:latin typeface="Cambria Math" panose="02040503050406030204" pitchFamily="18" charset="0"/>
                      </a:rPr>
                      <m:t>𝟏𝟒𝟐</m:t>
                    </m:r>
                  </m:oMath>
                </a14:m>
                <a:r>
                  <a:rPr lang="en-US" sz="2400" b="1" dirty="0"/>
                  <a:t>M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Revenue LY is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₹</m:t>
                    </m:r>
                    <m:r>
                      <a:rPr lang="en-IN" sz="2400" b="1" i="0" smtClean="0">
                        <a:latin typeface="Cambria Math" panose="02040503050406030204" pitchFamily="18" charset="0"/>
                      </a:rPr>
                      <m:t>𝟏𝟔𝟖</m:t>
                    </m:r>
                  </m:oMath>
                </a14:m>
                <a:r>
                  <a:rPr lang="en-US" sz="2400" b="1" dirty="0"/>
                  <a:t>M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Total Profit Margin is </a:t>
                </a:r>
                <a:r>
                  <a:rPr lang="en-US" sz="2400" b="1" dirty="0"/>
                  <a:t>₹2.1M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Profit Margin is </a:t>
                </a:r>
                <a:r>
                  <a:rPr lang="en-US" sz="2400" b="1" dirty="0"/>
                  <a:t>1.4%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Delhi NCR generates </a:t>
                </a:r>
                <a:r>
                  <a:rPr lang="en-US" sz="2400" b="1" dirty="0"/>
                  <a:t>₹78M tops the </a:t>
                </a:r>
                <a:r>
                  <a:rPr lang="en-US" sz="2400" dirty="0"/>
                  <a:t>list followed </a:t>
                </a:r>
                <a:r>
                  <a:rPr lang="en-US" sz="2400" b="1" dirty="0"/>
                  <a:t>by Mumbai &amp; Ahmedabad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 Sales Qty by Market, Delhi NCR is in </a:t>
                </a:r>
                <a:r>
                  <a:rPr lang="en-US" sz="2400" b="1" dirty="0"/>
                  <a:t>No 1 position with 143k </a:t>
                </a:r>
                <a:r>
                  <a:rPr lang="en-US" sz="2400" dirty="0"/>
                  <a:t>Sales Qty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 Revenue by Trend, Feb 2020 generated highest revenue of </a:t>
                </a:r>
                <a:r>
                  <a:rPr lang="en-US" sz="2400" b="1" dirty="0"/>
                  <a:t>₹27M </a:t>
                </a: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 In Top 5 Customers, </a:t>
                </a:r>
                <a:r>
                  <a:rPr lang="en-US" sz="2400" b="1" dirty="0"/>
                  <a:t>Electrical sara Stores is No 1 customer </a:t>
                </a:r>
                <a:r>
                  <a:rPr lang="en-US" sz="2400" dirty="0"/>
                  <a:t>with</a:t>
                </a:r>
                <a:r>
                  <a:rPr lang="en-US" sz="2400" b="1" dirty="0"/>
                  <a:t> ₹ 66M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 Top 5 Products, </a:t>
                </a:r>
                <a:r>
                  <a:rPr lang="en-US" sz="2400" b="1" dirty="0"/>
                  <a:t>(Blank) is No 1 Product </a:t>
                </a:r>
                <a:r>
                  <a:rPr lang="en-US" sz="2400" dirty="0"/>
                  <a:t>with</a:t>
                </a:r>
                <a:r>
                  <a:rPr lang="en-US" sz="2400" b="1" dirty="0"/>
                  <a:t> ₹ 65M </a:t>
                </a:r>
                <a:r>
                  <a:rPr lang="en-US" sz="2400" dirty="0"/>
                  <a:t>means there is some </a:t>
                </a:r>
                <a:r>
                  <a:rPr lang="en-US" sz="2400" b="1" dirty="0"/>
                  <a:t>error in the data.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A7E61EE-6A69-FC70-EE22-444653A31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076" y="239596"/>
                <a:ext cx="4012324" cy="8956298"/>
              </a:xfrm>
              <a:prstGeom prst="rect">
                <a:avLst/>
              </a:prstGeom>
              <a:blipFill>
                <a:blip r:embed="rId7"/>
                <a:stretch>
                  <a:fillRect l="-2276" t="-544" r="-39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BB8DB35-1E15-574A-217E-1F878E8394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005" y="1621180"/>
            <a:ext cx="13840249" cy="800253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B3C5BF6-5071-1FB2-F1E9-CDD6253FB3EC}"/>
              </a:ext>
            </a:extLst>
          </p:cNvPr>
          <p:cNvGrpSpPr/>
          <p:nvPr/>
        </p:nvGrpSpPr>
        <p:grpSpPr>
          <a:xfrm>
            <a:off x="170061" y="117481"/>
            <a:ext cx="6052532" cy="1366318"/>
            <a:chOff x="152400" y="2157"/>
            <a:chExt cx="6052532" cy="1366318"/>
          </a:xfrm>
        </p:grpSpPr>
        <p:sp>
          <p:nvSpPr>
            <p:cNvPr id="3" name="Right Triangle 2">
              <a:extLst>
                <a:ext uri="{FF2B5EF4-FFF2-40B4-BE49-F238E27FC236}">
                  <a16:creationId xmlns:a16="http://schemas.microsoft.com/office/drawing/2014/main" id="{58A07B06-7956-CC8D-C3A4-2DE4B4B1ECDF}"/>
                </a:ext>
              </a:extLst>
            </p:cNvPr>
            <p:cNvSpPr/>
            <p:nvPr/>
          </p:nvSpPr>
          <p:spPr>
            <a:xfrm flipH="1">
              <a:off x="152400" y="2157"/>
              <a:ext cx="545598" cy="221136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algn="ctr"/>
              <a:endParaRPr lang="en-IN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6D781F8-4C34-0A2C-7DBD-F6A6E35BF288}"/>
                </a:ext>
              </a:extLst>
            </p:cNvPr>
            <p:cNvSpPr/>
            <p:nvPr/>
          </p:nvSpPr>
          <p:spPr>
            <a:xfrm>
              <a:off x="359169" y="2157"/>
              <a:ext cx="5845763" cy="1366318"/>
            </a:xfrm>
            <a:prstGeom prst="roundRect">
              <a:avLst>
                <a:gd name="adj" fmla="val 11023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6" name="Rectangle: Top Corners Rounded 5">
              <a:extLst>
                <a:ext uri="{FF2B5EF4-FFF2-40B4-BE49-F238E27FC236}">
                  <a16:creationId xmlns:a16="http://schemas.microsoft.com/office/drawing/2014/main" id="{EBF974D5-F864-E75D-B13C-39E8BD523333}"/>
                </a:ext>
              </a:extLst>
            </p:cNvPr>
            <p:cNvSpPr/>
            <p:nvPr/>
          </p:nvSpPr>
          <p:spPr>
            <a:xfrm rot="5400000">
              <a:off x="388152" y="-17625"/>
              <a:ext cx="954363" cy="1425868"/>
            </a:xfrm>
            <a:prstGeom prst="round2SameRect">
              <a:avLst>
                <a:gd name="adj1" fmla="val 49166"/>
                <a:gd name="adj2" fmla="val 0"/>
              </a:avLst>
            </a:prstGeom>
            <a:solidFill>
              <a:schemeClr val="accent4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algn="ctr"/>
              <a:endParaRPr lang="en-IN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DEF17D8-9E9E-8EC1-7404-FDEB8220ADAE}"/>
                </a:ext>
              </a:extLst>
            </p:cNvPr>
            <p:cNvSpPr/>
            <p:nvPr/>
          </p:nvSpPr>
          <p:spPr>
            <a:xfrm>
              <a:off x="359168" y="335309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8" name="TextBox 7">
              <a:hlinkClick r:id="rId9" action="ppaction://hlinksldjump"/>
              <a:extLst>
                <a:ext uri="{FF2B5EF4-FFF2-40B4-BE49-F238E27FC236}">
                  <a16:creationId xmlns:a16="http://schemas.microsoft.com/office/drawing/2014/main" id="{1AB6E22A-B5A2-D5CF-95BE-3EB336962D5D}"/>
                </a:ext>
              </a:extLst>
            </p:cNvPr>
            <p:cNvSpPr txBox="1"/>
            <p:nvPr/>
          </p:nvSpPr>
          <p:spPr>
            <a:xfrm>
              <a:off x="225021" y="185297"/>
              <a:ext cx="98829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5400" b="1" dirty="0"/>
                <a:t>4</a:t>
              </a:r>
            </a:p>
          </p:txBody>
        </p:sp>
        <p:sp>
          <p:nvSpPr>
            <p:cNvPr id="9" name="TextBox 8">
              <a:hlinkClick r:id="rId9" action="ppaction://hlinksldjump"/>
              <a:extLst>
                <a:ext uri="{FF2B5EF4-FFF2-40B4-BE49-F238E27FC236}">
                  <a16:creationId xmlns:a16="http://schemas.microsoft.com/office/drawing/2014/main" id="{3B33D074-CA50-6A2E-26E6-436D7D2E1166}"/>
                </a:ext>
              </a:extLst>
            </p:cNvPr>
            <p:cNvSpPr txBox="1"/>
            <p:nvPr/>
          </p:nvSpPr>
          <p:spPr>
            <a:xfrm>
              <a:off x="1650889" y="218127"/>
              <a:ext cx="455404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/>
              <a:r>
                <a:rPr lang="en-IN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Power BI – Sales Revenue Analysis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232EAE-1D9F-60D0-7EFF-31B5304A79B5}"/>
              </a:ext>
            </a:extLst>
          </p:cNvPr>
          <p:cNvGrpSpPr/>
          <p:nvPr/>
        </p:nvGrpSpPr>
        <p:grpSpPr>
          <a:xfrm>
            <a:off x="16856214" y="9078764"/>
            <a:ext cx="1061067" cy="546512"/>
            <a:chOff x="16856214" y="9078764"/>
            <a:chExt cx="1061067" cy="546512"/>
          </a:xfrm>
        </p:grpSpPr>
        <p:sp>
          <p:nvSpPr>
            <p:cNvPr id="12" name="Arrow: Chevron 11">
              <a:hlinkClick r:id="rId10" action="ppaction://hlinksldjump"/>
              <a:extLst>
                <a:ext uri="{FF2B5EF4-FFF2-40B4-BE49-F238E27FC236}">
                  <a16:creationId xmlns:a16="http://schemas.microsoft.com/office/drawing/2014/main" id="{4CD65BB9-AC39-5149-6D2C-DF581FFC359F}"/>
                </a:ext>
              </a:extLst>
            </p:cNvPr>
            <p:cNvSpPr/>
            <p:nvPr/>
          </p:nvSpPr>
          <p:spPr>
            <a:xfrm flipH="1">
              <a:off x="16856214" y="9078764"/>
              <a:ext cx="631686" cy="546512"/>
            </a:xfrm>
            <a:prstGeom prst="chevron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3500000" scaled="1"/>
            </a:gradFill>
            <a:ln>
              <a:noFill/>
            </a:ln>
            <a:effectLst>
              <a:outerShdw blurRad="50800" dist="50800" dir="2400000" algn="ctr" rotWithShape="0">
                <a:srgbClr val="000000">
                  <a:alpha val="41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algn="ctr" defTabSz="1404000"/>
              <a:endPara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8C286A-A111-8F80-01DC-D0897FBC764E}"/>
                </a:ext>
              </a:extLst>
            </p:cNvPr>
            <p:cNvSpPr txBox="1"/>
            <p:nvPr/>
          </p:nvSpPr>
          <p:spPr>
            <a:xfrm>
              <a:off x="17487900" y="9078764"/>
              <a:ext cx="429381" cy="546512"/>
            </a:xfrm>
            <a:prstGeom prst="rect">
              <a:avLst/>
            </a:prstGeom>
            <a:noFill/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l">
                <a:buNone/>
              </a:pPr>
              <a:r>
                <a:rPr lang="en-IN" sz="2250" b="1" dirty="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07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over dir="r"/>
      </p:transition>
    </mc:Choice>
    <mc:Fallback xmlns="">
      <p:transition spd="slow">
        <p:cover dir="r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14:cNvPr>
              <p14:cNvContentPartPr/>
              <p14:nvPr/>
            </p14:nvContentPartPr>
            <p14:xfrm>
              <a:off x="13277601" y="-2627433"/>
              <a:ext cx="540" cy="5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64101" y="-2640933"/>
                <a:ext cx="27000" cy="2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E311EAF4-0433-0168-E03D-49E8DF1933CE}"/>
              </a:ext>
            </a:extLst>
          </p:cNvPr>
          <p:cNvGrpSpPr/>
          <p:nvPr/>
        </p:nvGrpSpPr>
        <p:grpSpPr>
          <a:xfrm>
            <a:off x="16856214" y="9078764"/>
            <a:ext cx="1061067" cy="546512"/>
            <a:chOff x="16856214" y="9078764"/>
            <a:chExt cx="1061067" cy="546512"/>
          </a:xfrm>
        </p:grpSpPr>
        <p:sp>
          <p:nvSpPr>
            <p:cNvPr id="77" name="Arrow: Chevron 76">
              <a:hlinkClick r:id="rId5" action="ppaction://hlinksldjump"/>
              <a:extLst>
                <a:ext uri="{FF2B5EF4-FFF2-40B4-BE49-F238E27FC236}">
                  <a16:creationId xmlns:a16="http://schemas.microsoft.com/office/drawing/2014/main" id="{39F67780-012E-442B-9A37-0BC77943D7CF}"/>
                </a:ext>
              </a:extLst>
            </p:cNvPr>
            <p:cNvSpPr/>
            <p:nvPr/>
          </p:nvSpPr>
          <p:spPr>
            <a:xfrm flipH="1">
              <a:off x="16856214" y="9078764"/>
              <a:ext cx="631686" cy="546512"/>
            </a:xfrm>
            <a:prstGeom prst="chevron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3500000" scaled="1"/>
            </a:gradFill>
            <a:ln>
              <a:noFill/>
            </a:ln>
            <a:effectLst>
              <a:outerShdw blurRad="50800" dist="50800" dir="2400000" algn="ctr" rotWithShape="0">
                <a:srgbClr val="000000">
                  <a:alpha val="41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algn="ctr" defTabSz="1404000"/>
              <a:endPara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C56FC58-48F7-401B-A3C9-09D4F30A2A53}"/>
                </a:ext>
              </a:extLst>
            </p:cNvPr>
            <p:cNvSpPr txBox="1"/>
            <p:nvPr/>
          </p:nvSpPr>
          <p:spPr>
            <a:xfrm>
              <a:off x="17487900" y="9078764"/>
              <a:ext cx="429381" cy="546512"/>
            </a:xfrm>
            <a:prstGeom prst="rect">
              <a:avLst/>
            </a:prstGeom>
            <a:noFill/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l">
                <a:buNone/>
              </a:pPr>
              <a:r>
                <a:rPr lang="en-IN" sz="2250" b="1" dirty="0"/>
                <a:t>5</a:t>
              </a:r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F90F266-4A1B-A533-532E-ACA7D76F741E}"/>
              </a:ext>
            </a:extLst>
          </p:cNvPr>
          <p:cNvSpPr/>
          <p:nvPr/>
        </p:nvSpPr>
        <p:spPr>
          <a:xfrm>
            <a:off x="14047076" y="136648"/>
            <a:ext cx="4012324" cy="8740651"/>
          </a:xfrm>
          <a:prstGeom prst="roundRect">
            <a:avLst>
              <a:gd name="adj" fmla="val 7500"/>
            </a:avLst>
          </a:prstGeom>
          <a:noFill/>
          <a:ln w="38100">
            <a:solidFill>
              <a:schemeClr val="accent6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40CE415-FCEA-32BA-7FFA-5F7DF7030543}"/>
              </a:ext>
            </a:extLst>
          </p:cNvPr>
          <p:cNvSpPr/>
          <p:nvPr/>
        </p:nvSpPr>
        <p:spPr>
          <a:xfrm>
            <a:off x="7951078" y="311069"/>
            <a:ext cx="4012324" cy="95436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50800" dir="2400000" algn="ctr" rotWithShape="0">
              <a:srgbClr val="000000">
                <a:alpha val="41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 defTabSz="1404000"/>
            <a:r>
              <a: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Profit Analysis  – Year 2017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A7E61EE-6A69-FC70-EE22-444653A314EB}"/>
                  </a:ext>
                </a:extLst>
              </p:cNvPr>
              <p:cNvSpPr txBox="1"/>
              <p:nvPr/>
            </p:nvSpPr>
            <p:spPr>
              <a:xfrm>
                <a:off x="14047076" y="239596"/>
                <a:ext cx="4012324" cy="67403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“Profit Analysis - 2017”</a:t>
                </a:r>
                <a:r>
                  <a:rPr lang="en-US" sz="2400" dirty="0"/>
                  <a:t> details are mentioned below.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Sales Qty is </a:t>
                </a:r>
                <a:r>
                  <a:rPr lang="en-US" sz="2400" b="1" dirty="0"/>
                  <a:t>234K</a:t>
                </a:r>
                <a:r>
                  <a:rPr lang="en-US" sz="2400" dirty="0"/>
                  <a:t> 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Revenue is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₹</m:t>
                    </m:r>
                  </m:oMath>
                </a14:m>
                <a:r>
                  <a:rPr lang="en-US" sz="2400" b="1" dirty="0"/>
                  <a:t>93M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Total Profit Margin is </a:t>
                </a:r>
                <a:r>
                  <a:rPr lang="en-US" sz="2400" b="1" dirty="0"/>
                  <a:t>₹2.8M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Profit Margin is </a:t>
                </a:r>
                <a:r>
                  <a:rPr lang="en-US" sz="2400" b="1" dirty="0"/>
                  <a:t>3.0%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Delhi NCR </a:t>
                </a:r>
                <a:r>
                  <a:rPr lang="en-US" sz="2400" dirty="0"/>
                  <a:t>tops the list with </a:t>
                </a:r>
                <a:r>
                  <a:rPr lang="en-US" sz="2400" b="1" dirty="0"/>
                  <a:t>RC% 53.3%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In Profit % by Market Lucknow </a:t>
                </a:r>
                <a:r>
                  <a:rPr lang="en-US" sz="2400" dirty="0"/>
                  <a:t>tops the list with </a:t>
                </a:r>
                <a:r>
                  <a:rPr lang="en-US" sz="2400" b="1" dirty="0"/>
                  <a:t>9.1% </a:t>
                </a:r>
                <a:r>
                  <a:rPr lang="en-US" sz="2400" dirty="0"/>
                  <a:t>even though the </a:t>
                </a:r>
                <a:r>
                  <a:rPr lang="en-US" sz="2400" b="1" dirty="0"/>
                  <a:t>RC % is 0.9% and Bhubaneshwar</a:t>
                </a:r>
                <a:r>
                  <a:rPr lang="en-US" sz="2400" dirty="0"/>
                  <a:t> is the worst performing market with </a:t>
                </a:r>
                <a:r>
                  <a:rPr lang="en-US" sz="2400" b="1" dirty="0"/>
                  <a:t>-6.4% loss.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 Revenue Contribution, </a:t>
                </a:r>
                <a:r>
                  <a:rPr lang="en-US" sz="2400" b="1" dirty="0"/>
                  <a:t>Electrical sara Stores is No 1 customer </a:t>
                </a:r>
                <a:r>
                  <a:rPr lang="en-US" sz="2400" dirty="0"/>
                  <a:t>with</a:t>
                </a:r>
                <a:r>
                  <a:rPr lang="en-US" sz="2400" b="1" dirty="0"/>
                  <a:t> RC of 38.8%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A7E61EE-6A69-FC70-EE22-444653A31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076" y="239596"/>
                <a:ext cx="4012324" cy="6740307"/>
              </a:xfrm>
              <a:prstGeom prst="rect">
                <a:avLst/>
              </a:prstGeom>
              <a:blipFill>
                <a:blip r:embed="rId6"/>
                <a:stretch>
                  <a:fillRect l="-2276" t="-723" r="-33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530C3D9-9A6C-3073-51F0-94305BF5CC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980" y="1621179"/>
            <a:ext cx="13665746" cy="786153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6F11A88-7B6F-45E3-6D2D-E54EDB59AC6F}"/>
              </a:ext>
            </a:extLst>
          </p:cNvPr>
          <p:cNvGrpSpPr/>
          <p:nvPr/>
        </p:nvGrpSpPr>
        <p:grpSpPr>
          <a:xfrm>
            <a:off x="170061" y="117481"/>
            <a:ext cx="6052532" cy="1366318"/>
            <a:chOff x="152400" y="2157"/>
            <a:chExt cx="6052532" cy="1366318"/>
          </a:xfrm>
        </p:grpSpPr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782F411F-F826-C440-A29C-C49A10EA9669}"/>
                </a:ext>
              </a:extLst>
            </p:cNvPr>
            <p:cNvSpPr/>
            <p:nvPr/>
          </p:nvSpPr>
          <p:spPr>
            <a:xfrm flipH="1">
              <a:off x="152400" y="2157"/>
              <a:ext cx="545598" cy="221136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algn="ctr"/>
              <a:endParaRPr lang="en-IN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40563E7-2D8E-4F6E-3F74-33CBAA5A91A3}"/>
                </a:ext>
              </a:extLst>
            </p:cNvPr>
            <p:cNvSpPr/>
            <p:nvPr/>
          </p:nvSpPr>
          <p:spPr>
            <a:xfrm>
              <a:off x="359169" y="2157"/>
              <a:ext cx="5845763" cy="1366318"/>
            </a:xfrm>
            <a:prstGeom prst="roundRect">
              <a:avLst>
                <a:gd name="adj" fmla="val 11023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6" name="Rectangle: Top Corners Rounded 5">
              <a:extLst>
                <a:ext uri="{FF2B5EF4-FFF2-40B4-BE49-F238E27FC236}">
                  <a16:creationId xmlns:a16="http://schemas.microsoft.com/office/drawing/2014/main" id="{19BE316D-B361-2716-FBDC-BDDBABD8808B}"/>
                </a:ext>
              </a:extLst>
            </p:cNvPr>
            <p:cNvSpPr/>
            <p:nvPr/>
          </p:nvSpPr>
          <p:spPr>
            <a:xfrm rot="5400000">
              <a:off x="388152" y="-17625"/>
              <a:ext cx="954363" cy="1425868"/>
            </a:xfrm>
            <a:prstGeom prst="round2SameRect">
              <a:avLst>
                <a:gd name="adj1" fmla="val 49166"/>
                <a:gd name="adj2" fmla="val 0"/>
              </a:avLst>
            </a:prstGeom>
            <a:solidFill>
              <a:schemeClr val="accent4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algn="ctr"/>
              <a:endParaRPr lang="en-IN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C7387AE-6E8B-EDC3-6C6A-9F5C803306FB}"/>
                </a:ext>
              </a:extLst>
            </p:cNvPr>
            <p:cNvSpPr/>
            <p:nvPr/>
          </p:nvSpPr>
          <p:spPr>
            <a:xfrm>
              <a:off x="359168" y="335309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8" name="TextBox 7">
              <a:hlinkClick r:id="rId8" action="ppaction://hlinksldjump"/>
              <a:extLst>
                <a:ext uri="{FF2B5EF4-FFF2-40B4-BE49-F238E27FC236}">
                  <a16:creationId xmlns:a16="http://schemas.microsoft.com/office/drawing/2014/main" id="{073C7407-82E7-514A-7255-6E17FC32C63F}"/>
                </a:ext>
              </a:extLst>
            </p:cNvPr>
            <p:cNvSpPr txBox="1"/>
            <p:nvPr/>
          </p:nvSpPr>
          <p:spPr>
            <a:xfrm>
              <a:off x="225021" y="185297"/>
              <a:ext cx="98829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5400" b="1" dirty="0"/>
                <a:t>5</a:t>
              </a:r>
            </a:p>
          </p:txBody>
        </p:sp>
        <p:sp>
          <p:nvSpPr>
            <p:cNvPr id="9" name="TextBox 8">
              <a:hlinkClick r:id="rId8" action="ppaction://hlinksldjump"/>
              <a:extLst>
                <a:ext uri="{FF2B5EF4-FFF2-40B4-BE49-F238E27FC236}">
                  <a16:creationId xmlns:a16="http://schemas.microsoft.com/office/drawing/2014/main" id="{652065EE-2935-D5E7-FF5A-A236B6D854B2}"/>
                </a:ext>
              </a:extLst>
            </p:cNvPr>
            <p:cNvSpPr txBox="1"/>
            <p:nvPr/>
          </p:nvSpPr>
          <p:spPr>
            <a:xfrm>
              <a:off x="1446184" y="218127"/>
              <a:ext cx="455404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/>
              <a:r>
                <a:rPr lang="en-IN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Power BI – Sales Profit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61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over dir="d"/>
      </p:transition>
    </mc:Choice>
    <mc:Fallback xmlns="">
      <p:transition spd="slow">
        <p:cover dir="d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14:cNvPr>
              <p14:cNvContentPartPr/>
              <p14:nvPr/>
            </p14:nvContentPartPr>
            <p14:xfrm>
              <a:off x="13277601" y="-2627433"/>
              <a:ext cx="540" cy="5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64101" y="-2640933"/>
                <a:ext cx="27000" cy="2700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F90F266-4A1B-A533-532E-ACA7D76F741E}"/>
              </a:ext>
            </a:extLst>
          </p:cNvPr>
          <p:cNvSpPr/>
          <p:nvPr/>
        </p:nvSpPr>
        <p:spPr>
          <a:xfrm>
            <a:off x="14047076" y="136648"/>
            <a:ext cx="4012324" cy="8740651"/>
          </a:xfrm>
          <a:prstGeom prst="roundRect">
            <a:avLst>
              <a:gd name="adj" fmla="val 7500"/>
            </a:avLst>
          </a:prstGeom>
          <a:noFill/>
          <a:ln w="38100">
            <a:solidFill>
              <a:srgbClr val="A42384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40CE415-FCEA-32BA-7FFA-5F7DF7030543}"/>
              </a:ext>
            </a:extLst>
          </p:cNvPr>
          <p:cNvSpPr/>
          <p:nvPr/>
        </p:nvSpPr>
        <p:spPr>
          <a:xfrm>
            <a:off x="7951078" y="311069"/>
            <a:ext cx="4012324" cy="954364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50800" dist="50800" dir="2400000" algn="ctr" rotWithShape="0">
              <a:srgbClr val="000000">
                <a:alpha val="41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 defTabSz="1404000"/>
            <a:r>
              <a: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Profit Analysis  – Year 2018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A7E61EE-6A69-FC70-EE22-444653A314EB}"/>
                  </a:ext>
                </a:extLst>
              </p:cNvPr>
              <p:cNvSpPr txBox="1"/>
              <p:nvPr/>
            </p:nvSpPr>
            <p:spPr>
              <a:xfrm>
                <a:off x="14047076" y="239596"/>
                <a:ext cx="4012324" cy="8586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“Profit Analysis - 2018”</a:t>
                </a:r>
                <a:r>
                  <a:rPr lang="en-US" sz="2400" dirty="0"/>
                  <a:t> details are mentioned below.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Sales Qty is </a:t>
                </a:r>
                <a:r>
                  <a:rPr lang="en-US" sz="2400" b="1" dirty="0"/>
                  <a:t>997K</a:t>
                </a:r>
                <a:r>
                  <a:rPr lang="en-US" sz="2400" dirty="0"/>
                  <a:t> 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Revenue is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₹</m:t>
                    </m:r>
                    <m:r>
                      <a:rPr lang="en-IN" sz="2400" b="1" i="0" smtClean="0">
                        <a:latin typeface="Cambria Math" panose="02040503050406030204" pitchFamily="18" charset="0"/>
                      </a:rPr>
                      <m:t>𝟒𝟏𝟒</m:t>
                    </m:r>
                  </m:oMath>
                </a14:m>
                <a:r>
                  <a:rPr lang="en-US" sz="2400" b="1" dirty="0"/>
                  <a:t>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Revenue LY is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₹</m:t>
                    </m:r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𝟗𝟑</m:t>
                    </m:r>
                  </m:oMath>
                </a14:m>
                <a:r>
                  <a:rPr lang="en-US" sz="2400" b="1" dirty="0"/>
                  <a:t>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Total Profit Margin is </a:t>
                </a:r>
                <a:r>
                  <a:rPr lang="en-US" sz="2400" b="1" dirty="0"/>
                  <a:t>₹9.3M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Profit Margin is </a:t>
                </a:r>
                <a:r>
                  <a:rPr lang="en-US" sz="2400" b="1" dirty="0"/>
                  <a:t>2.3.%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Delhi NCR </a:t>
                </a:r>
                <a:r>
                  <a:rPr lang="en-US" sz="2400" dirty="0"/>
                  <a:t>tops the list with </a:t>
                </a:r>
                <a:r>
                  <a:rPr lang="en-US" sz="2400" b="1" dirty="0"/>
                  <a:t>RC% 53.4%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In Profit % by Market,  Surat </a:t>
                </a:r>
                <a:r>
                  <a:rPr lang="en-US" sz="2400" dirty="0"/>
                  <a:t>tops the list with </a:t>
                </a:r>
                <a:r>
                  <a:rPr lang="en-US" sz="2400" b="1" dirty="0"/>
                  <a:t>8% </a:t>
                </a:r>
                <a:r>
                  <a:rPr lang="en-US" sz="2400" dirty="0"/>
                  <a:t>even though the </a:t>
                </a:r>
                <a:r>
                  <a:rPr lang="en-US" sz="2400" b="1" dirty="0"/>
                  <a:t>RC % is 0.4% and Bengaluru</a:t>
                </a:r>
                <a:r>
                  <a:rPr lang="en-US" sz="2400" dirty="0"/>
                  <a:t> is the worst performing market with </a:t>
                </a:r>
                <a:r>
                  <a:rPr lang="en-US" sz="2400" b="1" dirty="0"/>
                  <a:t>-20.8% loss.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 Revenue Contribution, </a:t>
                </a:r>
                <a:r>
                  <a:rPr lang="en-US" sz="2400" b="1" dirty="0"/>
                  <a:t>Electrical sara Stores is No 1 customer </a:t>
                </a:r>
                <a:r>
                  <a:rPr lang="en-US" sz="2400" dirty="0"/>
                  <a:t>with</a:t>
                </a:r>
                <a:r>
                  <a:rPr lang="en-US" sz="2400" b="1" dirty="0"/>
                  <a:t> RC of 41.8%.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 Revenue Trend </a:t>
                </a:r>
                <a:r>
                  <a:rPr lang="en-US" sz="2400" b="1" dirty="0"/>
                  <a:t>, Jan 2018 </a:t>
                </a:r>
                <a:r>
                  <a:rPr lang="en-US" sz="2400" dirty="0"/>
                  <a:t>is the highest revenue </a:t>
                </a:r>
                <a:r>
                  <a:rPr lang="en-US" sz="2400" b="1" dirty="0"/>
                  <a:t>₹42M </a:t>
                </a:r>
                <a:r>
                  <a:rPr lang="en-US" sz="2400" dirty="0"/>
                  <a:t>generated compared to other months.</a:t>
                </a:r>
              </a:p>
              <a:p>
                <a:endParaRPr 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A7E61EE-6A69-FC70-EE22-444653A31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076" y="239596"/>
                <a:ext cx="4012324" cy="8586966"/>
              </a:xfrm>
              <a:prstGeom prst="rect">
                <a:avLst/>
              </a:prstGeom>
              <a:blipFill>
                <a:blip r:embed="rId7"/>
                <a:stretch>
                  <a:fillRect l="-2276" t="-568" r="-34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5E21539-C657-4F6F-E7A2-DC8F2178AC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0" y="1595780"/>
            <a:ext cx="13825889" cy="78900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BC960D8-7821-7EB5-1C8A-20937E073B6C}"/>
              </a:ext>
            </a:extLst>
          </p:cNvPr>
          <p:cNvGrpSpPr/>
          <p:nvPr/>
        </p:nvGrpSpPr>
        <p:grpSpPr>
          <a:xfrm>
            <a:off x="170061" y="117481"/>
            <a:ext cx="6052532" cy="1366318"/>
            <a:chOff x="152400" y="2157"/>
            <a:chExt cx="6052532" cy="1366318"/>
          </a:xfrm>
        </p:grpSpPr>
        <p:sp>
          <p:nvSpPr>
            <p:cNvPr id="3" name="Right Triangle 2">
              <a:extLst>
                <a:ext uri="{FF2B5EF4-FFF2-40B4-BE49-F238E27FC236}">
                  <a16:creationId xmlns:a16="http://schemas.microsoft.com/office/drawing/2014/main" id="{71259314-2131-5AF1-1749-E60276E5B483}"/>
                </a:ext>
              </a:extLst>
            </p:cNvPr>
            <p:cNvSpPr/>
            <p:nvPr/>
          </p:nvSpPr>
          <p:spPr>
            <a:xfrm flipH="1">
              <a:off x="152400" y="2157"/>
              <a:ext cx="545598" cy="221136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algn="ctr"/>
              <a:endParaRPr lang="en-IN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053BA4F-0B1E-B7FD-DAB5-984B40DF32F1}"/>
                </a:ext>
              </a:extLst>
            </p:cNvPr>
            <p:cNvSpPr/>
            <p:nvPr/>
          </p:nvSpPr>
          <p:spPr>
            <a:xfrm>
              <a:off x="359169" y="2157"/>
              <a:ext cx="5845763" cy="1366318"/>
            </a:xfrm>
            <a:prstGeom prst="roundRect">
              <a:avLst>
                <a:gd name="adj" fmla="val 11023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5" name="Rectangle: Top Corners Rounded 4">
              <a:extLst>
                <a:ext uri="{FF2B5EF4-FFF2-40B4-BE49-F238E27FC236}">
                  <a16:creationId xmlns:a16="http://schemas.microsoft.com/office/drawing/2014/main" id="{13B8935A-8D59-7212-E2B0-80901CAF9544}"/>
                </a:ext>
              </a:extLst>
            </p:cNvPr>
            <p:cNvSpPr/>
            <p:nvPr/>
          </p:nvSpPr>
          <p:spPr>
            <a:xfrm rot="5400000">
              <a:off x="388152" y="-17625"/>
              <a:ext cx="954363" cy="1425868"/>
            </a:xfrm>
            <a:prstGeom prst="round2SameRect">
              <a:avLst>
                <a:gd name="adj1" fmla="val 49166"/>
                <a:gd name="adj2" fmla="val 0"/>
              </a:avLst>
            </a:prstGeom>
            <a:solidFill>
              <a:schemeClr val="accent4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algn="ctr"/>
              <a:endParaRPr lang="en-IN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DDA313E-F4AA-74DF-3EBF-B3C25A9A6B12}"/>
                </a:ext>
              </a:extLst>
            </p:cNvPr>
            <p:cNvSpPr/>
            <p:nvPr/>
          </p:nvSpPr>
          <p:spPr>
            <a:xfrm>
              <a:off x="359168" y="335309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8" name="TextBox 7">
              <a:hlinkClick r:id="rId9" action="ppaction://hlinksldjump"/>
              <a:extLst>
                <a:ext uri="{FF2B5EF4-FFF2-40B4-BE49-F238E27FC236}">
                  <a16:creationId xmlns:a16="http://schemas.microsoft.com/office/drawing/2014/main" id="{F741D428-E75E-1D05-ADAE-63B98C6CED3A}"/>
                </a:ext>
              </a:extLst>
            </p:cNvPr>
            <p:cNvSpPr txBox="1"/>
            <p:nvPr/>
          </p:nvSpPr>
          <p:spPr>
            <a:xfrm>
              <a:off x="225021" y="185297"/>
              <a:ext cx="98829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5400" b="1" dirty="0"/>
                <a:t>5</a:t>
              </a:r>
            </a:p>
          </p:txBody>
        </p:sp>
        <p:sp>
          <p:nvSpPr>
            <p:cNvPr id="9" name="TextBox 8">
              <a:hlinkClick r:id="rId9" action="ppaction://hlinksldjump"/>
              <a:extLst>
                <a:ext uri="{FF2B5EF4-FFF2-40B4-BE49-F238E27FC236}">
                  <a16:creationId xmlns:a16="http://schemas.microsoft.com/office/drawing/2014/main" id="{270E617F-8AAE-D5B8-454A-F967DD77F70A}"/>
                </a:ext>
              </a:extLst>
            </p:cNvPr>
            <p:cNvSpPr txBox="1"/>
            <p:nvPr/>
          </p:nvSpPr>
          <p:spPr>
            <a:xfrm>
              <a:off x="1446184" y="218127"/>
              <a:ext cx="455404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/>
              <a:r>
                <a:rPr lang="en-IN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Power BI – Sales Profit Analysis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E77324C-9914-F752-33E9-C33783375B44}"/>
              </a:ext>
            </a:extLst>
          </p:cNvPr>
          <p:cNvGrpSpPr/>
          <p:nvPr/>
        </p:nvGrpSpPr>
        <p:grpSpPr>
          <a:xfrm>
            <a:off x="16856214" y="9078764"/>
            <a:ext cx="1061067" cy="546512"/>
            <a:chOff x="16856214" y="9078764"/>
            <a:chExt cx="1061067" cy="546512"/>
          </a:xfrm>
        </p:grpSpPr>
        <p:sp>
          <p:nvSpPr>
            <p:cNvPr id="11" name="Arrow: Chevron 10">
              <a:hlinkClick r:id="rId10" action="ppaction://hlinksldjump"/>
              <a:extLst>
                <a:ext uri="{FF2B5EF4-FFF2-40B4-BE49-F238E27FC236}">
                  <a16:creationId xmlns:a16="http://schemas.microsoft.com/office/drawing/2014/main" id="{24FB551C-399E-B20C-D6A9-7B21DDAA754A}"/>
                </a:ext>
              </a:extLst>
            </p:cNvPr>
            <p:cNvSpPr/>
            <p:nvPr/>
          </p:nvSpPr>
          <p:spPr>
            <a:xfrm flipH="1">
              <a:off x="16856214" y="9078764"/>
              <a:ext cx="631686" cy="546512"/>
            </a:xfrm>
            <a:prstGeom prst="chevron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3500000" scaled="1"/>
            </a:gradFill>
            <a:ln>
              <a:noFill/>
            </a:ln>
            <a:effectLst>
              <a:outerShdw blurRad="50800" dist="50800" dir="2400000" algn="ctr" rotWithShape="0">
                <a:srgbClr val="000000">
                  <a:alpha val="41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algn="ctr" defTabSz="1404000"/>
              <a:endPara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9883DF5-85E2-898B-D7D7-FBDBA989304D}"/>
                </a:ext>
              </a:extLst>
            </p:cNvPr>
            <p:cNvSpPr txBox="1"/>
            <p:nvPr/>
          </p:nvSpPr>
          <p:spPr>
            <a:xfrm>
              <a:off x="17487900" y="9078764"/>
              <a:ext cx="429381" cy="546512"/>
            </a:xfrm>
            <a:prstGeom prst="rect">
              <a:avLst/>
            </a:prstGeom>
            <a:noFill/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l">
                <a:buNone/>
              </a:pPr>
              <a:r>
                <a:rPr lang="en-IN" sz="2250" b="1" dirty="0"/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576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over dir="d"/>
      </p:transition>
    </mc:Choice>
    <mc:Fallback xmlns="">
      <p:transition spd="slow">
        <p:cover dir="d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F5DC985-B021-5C40-0D92-45600396AD6D}"/>
              </a:ext>
            </a:extLst>
          </p:cNvPr>
          <p:cNvCxnSpPr>
            <a:cxnSpLocks/>
          </p:cNvCxnSpPr>
          <p:nvPr/>
        </p:nvCxnSpPr>
        <p:spPr>
          <a:xfrm>
            <a:off x="5715000" y="8335373"/>
            <a:ext cx="2667000" cy="0"/>
          </a:xfrm>
          <a:prstGeom prst="line">
            <a:avLst/>
          </a:prstGeom>
          <a:ln w="3810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91DD334-9C3A-8D7D-FA6E-D6E01136FD19}"/>
              </a:ext>
            </a:extLst>
          </p:cNvPr>
          <p:cNvCxnSpPr>
            <a:cxnSpLocks/>
          </p:cNvCxnSpPr>
          <p:nvPr/>
        </p:nvCxnSpPr>
        <p:spPr>
          <a:xfrm>
            <a:off x="5693923" y="7296113"/>
            <a:ext cx="2667000" cy="0"/>
          </a:xfrm>
          <a:prstGeom prst="line">
            <a:avLst/>
          </a:prstGeom>
          <a:ln w="3810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C66A265-68A8-4FD4-BECB-DC5B3DE57517}"/>
              </a:ext>
            </a:extLst>
          </p:cNvPr>
          <p:cNvCxnSpPr>
            <a:cxnSpLocks/>
          </p:cNvCxnSpPr>
          <p:nvPr/>
        </p:nvCxnSpPr>
        <p:spPr>
          <a:xfrm>
            <a:off x="5693923" y="6256853"/>
            <a:ext cx="2667000" cy="0"/>
          </a:xfrm>
          <a:prstGeom prst="line">
            <a:avLst/>
          </a:prstGeom>
          <a:ln w="3810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A7BFFF-F24A-9E3E-E5A8-AEB5EAEC9275}"/>
              </a:ext>
            </a:extLst>
          </p:cNvPr>
          <p:cNvCxnSpPr>
            <a:cxnSpLocks/>
          </p:cNvCxnSpPr>
          <p:nvPr/>
        </p:nvCxnSpPr>
        <p:spPr>
          <a:xfrm>
            <a:off x="5679332" y="5196401"/>
            <a:ext cx="2667000" cy="0"/>
          </a:xfrm>
          <a:prstGeom prst="line">
            <a:avLst/>
          </a:prstGeom>
          <a:ln w="3810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9164E9D-49AE-DF7C-80EF-0D54F435F3F5}"/>
              </a:ext>
            </a:extLst>
          </p:cNvPr>
          <p:cNvCxnSpPr>
            <a:cxnSpLocks/>
          </p:cNvCxnSpPr>
          <p:nvPr/>
        </p:nvCxnSpPr>
        <p:spPr>
          <a:xfrm>
            <a:off x="5679332" y="4157141"/>
            <a:ext cx="2667000" cy="0"/>
          </a:xfrm>
          <a:prstGeom prst="line">
            <a:avLst/>
          </a:prstGeom>
          <a:ln w="3810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C433619-61AB-4410-7395-064748E8F28F}"/>
              </a:ext>
            </a:extLst>
          </p:cNvPr>
          <p:cNvCxnSpPr>
            <a:cxnSpLocks/>
          </p:cNvCxnSpPr>
          <p:nvPr/>
        </p:nvCxnSpPr>
        <p:spPr>
          <a:xfrm>
            <a:off x="5682575" y="3053310"/>
            <a:ext cx="2667000" cy="0"/>
          </a:xfrm>
          <a:prstGeom prst="line">
            <a:avLst/>
          </a:prstGeom>
          <a:ln w="3810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D42A4BD-CF95-FC28-9FA0-D6DB5FBBFCA9}"/>
              </a:ext>
            </a:extLst>
          </p:cNvPr>
          <p:cNvCxnSpPr>
            <a:cxnSpLocks/>
          </p:cNvCxnSpPr>
          <p:nvPr/>
        </p:nvCxnSpPr>
        <p:spPr>
          <a:xfrm>
            <a:off x="5682575" y="2014050"/>
            <a:ext cx="2667000" cy="0"/>
          </a:xfrm>
          <a:prstGeom prst="line">
            <a:avLst/>
          </a:prstGeom>
          <a:ln w="3810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B4671B2-B22D-372D-ED2D-481558D8C1AA}"/>
              </a:ext>
            </a:extLst>
          </p:cNvPr>
          <p:cNvSpPr/>
          <p:nvPr/>
        </p:nvSpPr>
        <p:spPr>
          <a:xfrm>
            <a:off x="1558472" y="6498550"/>
            <a:ext cx="3600000" cy="3600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25400" dir="5400000" algn="ctr" rotWithShape="0">
              <a:srgbClr val="000000">
                <a:alpha val="43137"/>
              </a:srgbClr>
            </a:outerShdw>
          </a:effectLst>
          <a:scene3d>
            <a:camera prst="isometricTopUp"/>
            <a:lightRig rig="threePt" dir="t"/>
          </a:scene3d>
          <a:sp3d extrusionH="127000"/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5E523C-B475-2969-6382-20C53AD5389B}"/>
              </a:ext>
            </a:extLst>
          </p:cNvPr>
          <p:cNvSpPr/>
          <p:nvPr/>
        </p:nvSpPr>
        <p:spPr>
          <a:xfrm>
            <a:off x="1558472" y="5507950"/>
            <a:ext cx="3600000" cy="3600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25400" dir="5400000" algn="ctr" rotWithShape="0">
              <a:srgbClr val="000000">
                <a:alpha val="43137"/>
              </a:srgbClr>
            </a:outerShdw>
          </a:effectLst>
          <a:scene3d>
            <a:camera prst="isometricTopUp"/>
            <a:lightRig rig="threePt" dir="t"/>
          </a:scene3d>
          <a:sp3d extrusionH="127000"/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8FB8EB-6474-5883-6713-A3BD9C9491AF}"/>
              </a:ext>
            </a:extLst>
          </p:cNvPr>
          <p:cNvSpPr/>
          <p:nvPr/>
        </p:nvSpPr>
        <p:spPr>
          <a:xfrm>
            <a:off x="1558472" y="4419970"/>
            <a:ext cx="3600000" cy="3600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25400" dir="5400000" algn="ctr" rotWithShape="0">
              <a:srgbClr val="000000">
                <a:alpha val="43137"/>
              </a:srgbClr>
            </a:outerShdw>
          </a:effectLst>
          <a:scene3d>
            <a:camera prst="isometricTopUp"/>
            <a:lightRig rig="threePt" dir="t"/>
          </a:scene3d>
          <a:sp3d extrusionH="127000"/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F9DBA7-8027-3F89-24D0-7655FB7E99F2}"/>
              </a:ext>
            </a:extLst>
          </p:cNvPr>
          <p:cNvSpPr/>
          <p:nvPr/>
        </p:nvSpPr>
        <p:spPr>
          <a:xfrm>
            <a:off x="1558472" y="3331990"/>
            <a:ext cx="3600000" cy="3600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25400" dir="5400000" algn="ctr" rotWithShape="0">
              <a:srgbClr val="000000">
                <a:alpha val="43137"/>
              </a:srgbClr>
            </a:outerShdw>
          </a:effectLst>
          <a:scene3d>
            <a:camera prst="isometricTopUp"/>
            <a:lightRig rig="threePt" dir="t"/>
          </a:scene3d>
          <a:sp3d extrusionH="127000"/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13C6EE-6D99-1F1A-EE84-061B44928CD1}"/>
              </a:ext>
            </a:extLst>
          </p:cNvPr>
          <p:cNvSpPr/>
          <p:nvPr/>
        </p:nvSpPr>
        <p:spPr>
          <a:xfrm>
            <a:off x="1558472" y="2244010"/>
            <a:ext cx="3600000" cy="360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ctr" rotWithShape="0">
              <a:srgbClr val="000000">
                <a:alpha val="43137"/>
              </a:srgbClr>
            </a:outerShdw>
          </a:effectLst>
          <a:scene3d>
            <a:camera prst="isometricTopUp"/>
            <a:lightRig rig="threePt" dir="t"/>
          </a:scene3d>
          <a:sp3d extrusionH="127000"/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F801B9-96F4-794C-BC30-EE402011A6CA}"/>
              </a:ext>
            </a:extLst>
          </p:cNvPr>
          <p:cNvSpPr/>
          <p:nvPr/>
        </p:nvSpPr>
        <p:spPr>
          <a:xfrm>
            <a:off x="1558472" y="1156030"/>
            <a:ext cx="3600000" cy="360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25400" dir="5400000" algn="ctr" rotWithShape="0">
              <a:srgbClr val="000000">
                <a:alpha val="43137"/>
              </a:srgbClr>
            </a:outerShdw>
          </a:effectLst>
          <a:scene3d>
            <a:camera prst="isometricTopUp"/>
            <a:lightRig rig="threePt" dir="t"/>
          </a:scene3d>
          <a:sp3d extrusionH="127000"/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1370B99-51AE-34EA-66B7-1BDD76686FAE}"/>
              </a:ext>
            </a:extLst>
          </p:cNvPr>
          <p:cNvSpPr/>
          <p:nvPr/>
        </p:nvSpPr>
        <p:spPr>
          <a:xfrm>
            <a:off x="1558472" y="106629"/>
            <a:ext cx="3600000" cy="360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25400" dir="5400000" algn="ctr" rotWithShape="0">
              <a:srgbClr val="000000">
                <a:alpha val="43137"/>
              </a:srgbClr>
            </a:outerShdw>
          </a:effectLst>
          <a:scene3d>
            <a:camera prst="isometricTopUp"/>
            <a:lightRig rig="threePt" dir="t"/>
          </a:scene3d>
          <a:sp3d extrusionH="127000"/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14" name="TextBox 13">
            <a:hlinkClick r:id="rId2" action="ppaction://hlinksldjump"/>
            <a:extLst>
              <a:ext uri="{FF2B5EF4-FFF2-40B4-BE49-F238E27FC236}">
                <a16:creationId xmlns:a16="http://schemas.microsoft.com/office/drawing/2014/main" id="{00C32C1B-0A05-7B5D-4A92-0A3D6CCC6CC3}"/>
              </a:ext>
            </a:extLst>
          </p:cNvPr>
          <p:cNvSpPr txBox="1"/>
          <p:nvPr/>
        </p:nvSpPr>
        <p:spPr>
          <a:xfrm>
            <a:off x="8562000" y="1599474"/>
            <a:ext cx="8419592" cy="828140"/>
          </a:xfrm>
          <a:prstGeom prst="rect">
            <a:avLst/>
          </a:prstGeom>
          <a:noFill/>
          <a:effectLst>
            <a:outerShdw blurRad="50800" dist="50800" dir="2400000" algn="tl" rotWithShape="0">
              <a:prstClr val="black">
                <a:alpha val="41000"/>
              </a:prstClr>
            </a:outerShdw>
          </a:effectLst>
        </p:spPr>
        <p:txBody>
          <a:bodyPr wrap="none" lIns="140400" tIns="70200" rIns="140400" bIns="70200" rtlCol="0" anchor="ctr" anchorCtr="0">
            <a:noAutofit/>
          </a:bodyPr>
          <a:lstStyle/>
          <a:p>
            <a:pPr algn="ctr">
              <a:buNone/>
            </a:pPr>
            <a:r>
              <a:rPr lang="en-IN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Understanding Business Problem / AIMS Grid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E76F4E5-8E0D-1F97-E54E-7B153676CBAE}"/>
              </a:ext>
            </a:extLst>
          </p:cNvPr>
          <p:cNvSpPr/>
          <p:nvPr/>
        </p:nvSpPr>
        <p:spPr>
          <a:xfrm>
            <a:off x="8349575" y="1807613"/>
            <a:ext cx="360000" cy="360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25400" dir="5400000" algn="ctr" rotWithShape="0">
              <a:srgbClr val="000000">
                <a:alpha val="43137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defTabSz="936000"/>
            <a:endParaRPr lang="en-IN" sz="150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4355ABF-33F9-CEB3-86E8-8895DF598CE6}"/>
              </a:ext>
            </a:extLst>
          </p:cNvPr>
          <p:cNvSpPr/>
          <p:nvPr/>
        </p:nvSpPr>
        <p:spPr>
          <a:xfrm>
            <a:off x="8349575" y="2846873"/>
            <a:ext cx="360000" cy="360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25400" dir="5400000" algn="ctr" rotWithShape="0">
              <a:srgbClr val="000000">
                <a:alpha val="43137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defTabSz="936000"/>
            <a:endParaRPr lang="en-IN" sz="15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363F60F-8126-3607-DB65-438084166403}"/>
              </a:ext>
            </a:extLst>
          </p:cNvPr>
          <p:cNvSpPr/>
          <p:nvPr/>
        </p:nvSpPr>
        <p:spPr>
          <a:xfrm>
            <a:off x="8346332" y="3950704"/>
            <a:ext cx="360000" cy="36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25400" dir="5400000" algn="ctr" rotWithShape="0">
              <a:srgbClr val="000000">
                <a:alpha val="43137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defTabSz="936000"/>
            <a:endParaRPr lang="en-IN" sz="150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3D899C2-5499-112A-C8CE-AD9C3163987E}"/>
              </a:ext>
            </a:extLst>
          </p:cNvPr>
          <p:cNvSpPr/>
          <p:nvPr/>
        </p:nvSpPr>
        <p:spPr>
          <a:xfrm>
            <a:off x="8346332" y="4989964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25400" dir="5400000" algn="ctr" rotWithShape="0">
              <a:srgbClr val="000000">
                <a:alpha val="43137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defTabSz="936000"/>
            <a:endParaRPr lang="en-IN" sz="150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F39924-12B7-E49F-997E-9322EC928477}"/>
              </a:ext>
            </a:extLst>
          </p:cNvPr>
          <p:cNvSpPr/>
          <p:nvPr/>
        </p:nvSpPr>
        <p:spPr>
          <a:xfrm>
            <a:off x="8360923" y="6050416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25400" dir="5400000" algn="ctr" rotWithShape="0">
              <a:srgbClr val="000000">
                <a:alpha val="43137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defTabSz="936000"/>
            <a:endParaRPr lang="en-IN" sz="150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8FD75A-0067-DE9F-EFCC-26537EE710E9}"/>
              </a:ext>
            </a:extLst>
          </p:cNvPr>
          <p:cNvSpPr/>
          <p:nvPr/>
        </p:nvSpPr>
        <p:spPr>
          <a:xfrm>
            <a:off x="8360923" y="7089676"/>
            <a:ext cx="360000" cy="3600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50800" dist="25400" dir="5400000" algn="ctr" rotWithShape="0">
              <a:srgbClr val="000000">
                <a:alpha val="43137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defTabSz="936000"/>
            <a:endParaRPr lang="en-IN" sz="1500" dirty="0"/>
          </a:p>
        </p:txBody>
      </p:sp>
      <p:sp>
        <p:nvSpPr>
          <p:cNvPr id="36" name="TextBox 35">
            <a:hlinkClick r:id="rId3" action="ppaction://hlinksldjump"/>
            <a:extLst>
              <a:ext uri="{FF2B5EF4-FFF2-40B4-BE49-F238E27FC236}">
                <a16:creationId xmlns:a16="http://schemas.microsoft.com/office/drawing/2014/main" id="{0035A39A-4F81-BF51-1609-2904E5B5D5B0}"/>
              </a:ext>
            </a:extLst>
          </p:cNvPr>
          <p:cNvSpPr txBox="1"/>
          <p:nvPr/>
        </p:nvSpPr>
        <p:spPr>
          <a:xfrm>
            <a:off x="8935718" y="2612803"/>
            <a:ext cx="5676392" cy="828140"/>
          </a:xfrm>
          <a:prstGeom prst="rect">
            <a:avLst/>
          </a:prstGeom>
          <a:noFill/>
          <a:effectLst>
            <a:outerShdw blurRad="50800" dist="50800" dir="2400000" algn="tl" rotWithShape="0">
              <a:prstClr val="black">
                <a:alpha val="41000"/>
              </a:prstClr>
            </a:outerShdw>
          </a:effectLst>
        </p:spPr>
        <p:txBody>
          <a:bodyPr wrap="none" lIns="140400" tIns="70200" rIns="140400" bIns="70200" rtlCol="0" anchor="ctr" anchorCtr="0">
            <a:noAutofit/>
          </a:bodyPr>
          <a:lstStyle/>
          <a:p>
            <a:pPr algn="ctr">
              <a:buNone/>
            </a:pPr>
            <a:r>
              <a:rPr lang="en-IN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Collection &amp; Understanding</a:t>
            </a:r>
          </a:p>
        </p:txBody>
      </p:sp>
      <p:sp>
        <p:nvSpPr>
          <p:cNvPr id="37" name="TextBox 36">
            <a:hlinkClick r:id="rId4" action="ppaction://hlinksldjump"/>
            <a:extLst>
              <a:ext uri="{FF2B5EF4-FFF2-40B4-BE49-F238E27FC236}">
                <a16:creationId xmlns:a16="http://schemas.microsoft.com/office/drawing/2014/main" id="{1A2AB075-F069-1485-68F1-916B13D5A54F}"/>
              </a:ext>
            </a:extLst>
          </p:cNvPr>
          <p:cNvSpPr txBox="1"/>
          <p:nvPr/>
        </p:nvSpPr>
        <p:spPr>
          <a:xfrm>
            <a:off x="8935718" y="3743071"/>
            <a:ext cx="5828792" cy="828140"/>
          </a:xfrm>
          <a:prstGeom prst="rect">
            <a:avLst/>
          </a:prstGeom>
          <a:noFill/>
          <a:effectLst>
            <a:outerShdw blurRad="50800" dist="50800" dir="2400000" algn="tl" rotWithShape="0">
              <a:prstClr val="black">
                <a:alpha val="41000"/>
              </a:prstClr>
            </a:outerShdw>
          </a:effectLst>
        </p:spPr>
        <p:txBody>
          <a:bodyPr wrap="none" lIns="140400" tIns="70200" rIns="140400" bIns="70200" rtlCol="0" anchor="ctr" anchorCtr="0">
            <a:noAutofit/>
          </a:bodyPr>
          <a:lstStyle/>
          <a:p>
            <a:pPr algn="ctr">
              <a:buNone/>
            </a:pPr>
            <a:r>
              <a:rPr lang="en-IN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Transformation &amp; Modelling</a:t>
            </a:r>
          </a:p>
        </p:txBody>
      </p:sp>
      <p:sp>
        <p:nvSpPr>
          <p:cNvPr id="38" name="TextBox 37">
            <a:hlinkClick r:id="rId5" action="ppaction://hlinksldjump"/>
            <a:extLst>
              <a:ext uri="{FF2B5EF4-FFF2-40B4-BE49-F238E27FC236}">
                <a16:creationId xmlns:a16="http://schemas.microsoft.com/office/drawing/2014/main" id="{27F16B57-E730-6807-6CB5-903BCECCB50F}"/>
              </a:ext>
            </a:extLst>
          </p:cNvPr>
          <p:cNvSpPr txBox="1"/>
          <p:nvPr/>
        </p:nvSpPr>
        <p:spPr>
          <a:xfrm>
            <a:off x="8961658" y="4755894"/>
            <a:ext cx="5828792" cy="828140"/>
          </a:xfrm>
          <a:prstGeom prst="rect">
            <a:avLst/>
          </a:prstGeom>
          <a:noFill/>
          <a:effectLst>
            <a:outerShdw blurRad="50800" dist="50800" dir="2400000" algn="tl" rotWithShape="0">
              <a:prstClr val="black">
                <a:alpha val="41000"/>
              </a:prstClr>
            </a:outerShdw>
          </a:effectLst>
        </p:spPr>
        <p:txBody>
          <a:bodyPr wrap="none" lIns="140400" tIns="70200" rIns="140400" bIns="70200" rtlCol="0" anchor="ctr" anchorCtr="0">
            <a:noAutofit/>
          </a:bodyPr>
          <a:lstStyle/>
          <a:p>
            <a:pPr algn="ctr">
              <a:buNone/>
            </a:pPr>
            <a:r>
              <a:rPr lang="en-IN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Power BI – Sales Revenue Analysis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3983968-0323-126D-F574-5AA6D3525FD0}"/>
              </a:ext>
            </a:extLst>
          </p:cNvPr>
          <p:cNvSpPr/>
          <p:nvPr/>
        </p:nvSpPr>
        <p:spPr>
          <a:xfrm>
            <a:off x="8382000" y="8128936"/>
            <a:ext cx="360000" cy="36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50800" dist="25400" dir="5400000" algn="ctr" rotWithShape="0">
              <a:srgbClr val="000000">
                <a:alpha val="43137"/>
              </a:srgbClr>
            </a:outerShdw>
          </a:effectLst>
        </p:spPr>
        <p:txBody>
          <a:bodyPr wrap="square" lIns="93600" tIns="93600" rIns="93600" bIns="93600" rtlCol="0" anchor="ctr" anchorCtr="0">
            <a:noAutofit/>
          </a:bodyPr>
          <a:lstStyle/>
          <a:p>
            <a:pPr defTabSz="936000"/>
            <a:endParaRPr lang="en-IN" sz="1500" dirty="0"/>
          </a:p>
        </p:txBody>
      </p:sp>
      <p:sp>
        <p:nvSpPr>
          <p:cNvPr id="44" name="TextBox 43">
            <a:hlinkClick r:id="rId6" action="ppaction://hlinksldjump"/>
            <a:extLst>
              <a:ext uri="{FF2B5EF4-FFF2-40B4-BE49-F238E27FC236}">
                <a16:creationId xmlns:a16="http://schemas.microsoft.com/office/drawing/2014/main" id="{B22E2A83-1876-6906-48EF-564F04D22CBD}"/>
              </a:ext>
            </a:extLst>
          </p:cNvPr>
          <p:cNvSpPr txBox="1"/>
          <p:nvPr/>
        </p:nvSpPr>
        <p:spPr>
          <a:xfrm>
            <a:off x="9026965" y="5805900"/>
            <a:ext cx="5146235" cy="828140"/>
          </a:xfrm>
          <a:prstGeom prst="rect">
            <a:avLst/>
          </a:prstGeom>
          <a:noFill/>
          <a:effectLst>
            <a:outerShdw blurRad="50800" dist="50800" dir="2400000" algn="tl" rotWithShape="0">
              <a:prstClr val="black">
                <a:alpha val="41000"/>
              </a:prstClr>
            </a:outerShdw>
          </a:effectLst>
        </p:spPr>
        <p:txBody>
          <a:bodyPr wrap="none" lIns="140400" tIns="70200" rIns="140400" bIns="70200" rtlCol="0" anchor="ctr" anchorCtr="0">
            <a:noAutofit/>
          </a:bodyPr>
          <a:lstStyle/>
          <a:p>
            <a:pPr algn="ctr">
              <a:buNone/>
            </a:pPr>
            <a:r>
              <a:rPr lang="en-IN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Power BI – Sales Profit Analysis</a:t>
            </a:r>
          </a:p>
        </p:txBody>
      </p:sp>
      <p:sp>
        <p:nvSpPr>
          <p:cNvPr id="45" name="TextBox 44">
            <a:hlinkClick r:id="rId7" action="ppaction://hlinksldjump"/>
            <a:extLst>
              <a:ext uri="{FF2B5EF4-FFF2-40B4-BE49-F238E27FC236}">
                <a16:creationId xmlns:a16="http://schemas.microsoft.com/office/drawing/2014/main" id="{D760B92E-10CB-0748-0E92-02667163EF59}"/>
              </a:ext>
            </a:extLst>
          </p:cNvPr>
          <p:cNvSpPr txBox="1"/>
          <p:nvPr/>
        </p:nvSpPr>
        <p:spPr>
          <a:xfrm>
            <a:off x="9023722" y="6855906"/>
            <a:ext cx="6444878" cy="828140"/>
          </a:xfrm>
          <a:prstGeom prst="rect">
            <a:avLst/>
          </a:prstGeom>
          <a:noFill/>
          <a:effectLst>
            <a:outerShdw blurRad="50800" dist="50800" dir="2400000" algn="tl" rotWithShape="0">
              <a:prstClr val="black">
                <a:alpha val="41000"/>
              </a:prstClr>
            </a:outerShdw>
          </a:effectLst>
        </p:spPr>
        <p:txBody>
          <a:bodyPr wrap="none" lIns="140400" tIns="70200" rIns="140400" bIns="70200" rtlCol="0" anchor="ctr" anchorCtr="0">
            <a:noAutofit/>
          </a:bodyPr>
          <a:lstStyle/>
          <a:p>
            <a:pPr algn="ctr">
              <a:buNone/>
            </a:pPr>
            <a:r>
              <a:rPr lang="en-IN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Power BI – Sales Performance Analysis</a:t>
            </a:r>
          </a:p>
        </p:txBody>
      </p:sp>
      <p:sp>
        <p:nvSpPr>
          <p:cNvPr id="46" name="TextBox 45">
            <a:hlinkClick r:id="rId8" action="ppaction://hlinksldjump"/>
            <a:extLst>
              <a:ext uri="{FF2B5EF4-FFF2-40B4-BE49-F238E27FC236}">
                <a16:creationId xmlns:a16="http://schemas.microsoft.com/office/drawing/2014/main" id="{81734DA1-E7F2-5401-33CE-97BD382CCC68}"/>
              </a:ext>
            </a:extLst>
          </p:cNvPr>
          <p:cNvSpPr txBox="1"/>
          <p:nvPr/>
        </p:nvSpPr>
        <p:spPr>
          <a:xfrm>
            <a:off x="9023722" y="7921303"/>
            <a:ext cx="4082678" cy="828140"/>
          </a:xfrm>
          <a:prstGeom prst="rect">
            <a:avLst/>
          </a:prstGeom>
          <a:noFill/>
          <a:effectLst>
            <a:outerShdw blurRad="50800" dist="50800" dir="2400000" algn="tl" rotWithShape="0">
              <a:prstClr val="black">
                <a:alpha val="41000"/>
              </a:prstClr>
            </a:outerShdw>
          </a:effectLst>
        </p:spPr>
        <p:txBody>
          <a:bodyPr wrap="none" lIns="140400" tIns="70200" rIns="140400" bIns="70200" rtlCol="0" anchor="ctr" anchorCtr="0">
            <a:noAutofit/>
          </a:bodyPr>
          <a:lstStyle/>
          <a:p>
            <a:pPr algn="ctr">
              <a:buNone/>
            </a:pPr>
            <a:r>
              <a:rPr lang="en-IN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Power BI - Sales Insights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67A9D49-46C7-CF59-7F2E-EB4CE402FD43}"/>
              </a:ext>
            </a:extLst>
          </p:cNvPr>
          <p:cNvGrpSpPr/>
          <p:nvPr/>
        </p:nvGrpSpPr>
        <p:grpSpPr>
          <a:xfrm>
            <a:off x="6629400" y="936233"/>
            <a:ext cx="988293" cy="988293"/>
            <a:chOff x="6629400" y="862840"/>
            <a:chExt cx="988293" cy="988293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68DCD28-06BD-D179-EB32-EE74A911991A}"/>
                </a:ext>
              </a:extLst>
            </p:cNvPr>
            <p:cNvSpPr/>
            <p:nvPr/>
          </p:nvSpPr>
          <p:spPr>
            <a:xfrm>
              <a:off x="6780828" y="1012852"/>
              <a:ext cx="720000" cy="720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25400" dir="5400000" algn="ctr" rotWithShape="0">
                <a:srgbClr val="000000">
                  <a:alpha val="43137"/>
                </a:srgb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defTabSz="936000"/>
              <a:endParaRPr lang="en-IN" sz="1500" dirty="0"/>
            </a:p>
          </p:txBody>
        </p:sp>
        <p:sp>
          <p:nvSpPr>
            <p:cNvPr id="48" name="TextBox 47">
              <a:hlinkClick r:id="rId2" action="ppaction://hlinksldjump"/>
              <a:extLst>
                <a:ext uri="{FF2B5EF4-FFF2-40B4-BE49-F238E27FC236}">
                  <a16:creationId xmlns:a16="http://schemas.microsoft.com/office/drawing/2014/main" id="{25825346-A3BD-8EFC-770B-71BCD501BD09}"/>
                </a:ext>
              </a:extLst>
            </p:cNvPr>
            <p:cNvSpPr txBox="1"/>
            <p:nvPr/>
          </p:nvSpPr>
          <p:spPr>
            <a:xfrm>
              <a:off x="6629400" y="862840"/>
              <a:ext cx="98829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5400" b="1" dirty="0"/>
                <a:t>1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F91D8E5-9202-5BDF-04F6-64638F55E903}"/>
              </a:ext>
            </a:extLst>
          </p:cNvPr>
          <p:cNvGrpSpPr/>
          <p:nvPr/>
        </p:nvGrpSpPr>
        <p:grpSpPr>
          <a:xfrm>
            <a:off x="6629399" y="1961798"/>
            <a:ext cx="988293" cy="988293"/>
            <a:chOff x="6629400" y="862840"/>
            <a:chExt cx="988293" cy="988293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D56ECC5-CC3C-B09F-50A0-08FCECF30414}"/>
                </a:ext>
              </a:extLst>
            </p:cNvPr>
            <p:cNvSpPr/>
            <p:nvPr/>
          </p:nvSpPr>
          <p:spPr>
            <a:xfrm>
              <a:off x="6780828" y="1012852"/>
              <a:ext cx="720000" cy="720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25400" dir="5400000" algn="ctr" rotWithShape="0">
                <a:srgbClr val="000000">
                  <a:alpha val="43137"/>
                </a:srgb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defTabSz="936000"/>
              <a:endParaRPr lang="en-IN" sz="1500" dirty="0"/>
            </a:p>
          </p:txBody>
        </p:sp>
        <p:sp>
          <p:nvSpPr>
            <p:cNvPr id="66" name="TextBox 65">
              <a:hlinkClick r:id="rId3" action="ppaction://hlinksldjump"/>
              <a:extLst>
                <a:ext uri="{FF2B5EF4-FFF2-40B4-BE49-F238E27FC236}">
                  <a16:creationId xmlns:a16="http://schemas.microsoft.com/office/drawing/2014/main" id="{8D969E55-A724-9F95-D107-9C4B8B21F2B2}"/>
                </a:ext>
              </a:extLst>
            </p:cNvPr>
            <p:cNvSpPr txBox="1"/>
            <p:nvPr/>
          </p:nvSpPr>
          <p:spPr>
            <a:xfrm>
              <a:off x="6629400" y="862840"/>
              <a:ext cx="98829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5400" b="1" dirty="0"/>
                <a:t>2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93B3547-5D3B-CFD1-1396-2C4865F700F8}"/>
              </a:ext>
            </a:extLst>
          </p:cNvPr>
          <p:cNvGrpSpPr/>
          <p:nvPr/>
        </p:nvGrpSpPr>
        <p:grpSpPr>
          <a:xfrm>
            <a:off x="6629398" y="3104277"/>
            <a:ext cx="988293" cy="988293"/>
            <a:chOff x="6629400" y="862840"/>
            <a:chExt cx="988293" cy="988293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9AA08BB-6FD9-BE07-4EB8-3FD82B97CD41}"/>
                </a:ext>
              </a:extLst>
            </p:cNvPr>
            <p:cNvSpPr/>
            <p:nvPr/>
          </p:nvSpPr>
          <p:spPr>
            <a:xfrm>
              <a:off x="6780828" y="1012852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25400" dir="5400000" algn="ctr" rotWithShape="0">
                <a:srgbClr val="000000">
                  <a:alpha val="43137"/>
                </a:srgb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defTabSz="936000"/>
              <a:endParaRPr lang="en-IN" sz="1500" dirty="0"/>
            </a:p>
          </p:txBody>
        </p:sp>
        <p:sp>
          <p:nvSpPr>
            <p:cNvPr id="69" name="TextBox 68">
              <a:hlinkClick r:id="rId4" action="ppaction://hlinksldjump"/>
              <a:extLst>
                <a:ext uri="{FF2B5EF4-FFF2-40B4-BE49-F238E27FC236}">
                  <a16:creationId xmlns:a16="http://schemas.microsoft.com/office/drawing/2014/main" id="{F933D967-BDBF-A585-030B-48C9908274D0}"/>
                </a:ext>
              </a:extLst>
            </p:cNvPr>
            <p:cNvSpPr txBox="1"/>
            <p:nvPr/>
          </p:nvSpPr>
          <p:spPr>
            <a:xfrm>
              <a:off x="6629400" y="862840"/>
              <a:ext cx="98829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5400" b="1" dirty="0"/>
                <a:t>3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D066349-DDF3-7D9E-8685-FA7985447AE9}"/>
              </a:ext>
            </a:extLst>
          </p:cNvPr>
          <p:cNvGrpSpPr/>
          <p:nvPr/>
        </p:nvGrpSpPr>
        <p:grpSpPr>
          <a:xfrm>
            <a:off x="6629397" y="4130374"/>
            <a:ext cx="988293" cy="988293"/>
            <a:chOff x="6629400" y="862840"/>
            <a:chExt cx="988293" cy="988293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3568D64-007C-0484-8D4B-3A9D4F02C381}"/>
                </a:ext>
              </a:extLst>
            </p:cNvPr>
            <p:cNvSpPr/>
            <p:nvPr/>
          </p:nvSpPr>
          <p:spPr>
            <a:xfrm>
              <a:off x="6780828" y="1012852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25400" dir="5400000" algn="ctr" rotWithShape="0">
                <a:srgbClr val="000000">
                  <a:alpha val="43137"/>
                </a:srgb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defTabSz="936000"/>
              <a:endParaRPr lang="en-IN" sz="1500" dirty="0"/>
            </a:p>
          </p:txBody>
        </p:sp>
        <p:sp>
          <p:nvSpPr>
            <p:cNvPr id="72" name="TextBox 71">
              <a:hlinkClick r:id="rId5" action="ppaction://hlinksldjump"/>
              <a:extLst>
                <a:ext uri="{FF2B5EF4-FFF2-40B4-BE49-F238E27FC236}">
                  <a16:creationId xmlns:a16="http://schemas.microsoft.com/office/drawing/2014/main" id="{080B49AB-EC5E-3E67-9709-51735B2C8EC5}"/>
                </a:ext>
              </a:extLst>
            </p:cNvPr>
            <p:cNvSpPr txBox="1"/>
            <p:nvPr/>
          </p:nvSpPr>
          <p:spPr>
            <a:xfrm>
              <a:off x="6629400" y="862840"/>
              <a:ext cx="98829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5400" b="1" dirty="0"/>
                <a:t>4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6D1C500-2338-6F28-3EFE-4BF38C724908}"/>
              </a:ext>
            </a:extLst>
          </p:cNvPr>
          <p:cNvGrpSpPr/>
          <p:nvPr/>
        </p:nvGrpSpPr>
        <p:grpSpPr>
          <a:xfrm>
            <a:off x="6629396" y="5156471"/>
            <a:ext cx="988293" cy="988293"/>
            <a:chOff x="6629400" y="862840"/>
            <a:chExt cx="988293" cy="988293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8B014425-4628-5E9E-D648-B3A33DF2A3D0}"/>
                </a:ext>
              </a:extLst>
            </p:cNvPr>
            <p:cNvSpPr/>
            <p:nvPr/>
          </p:nvSpPr>
          <p:spPr>
            <a:xfrm>
              <a:off x="6780828" y="1012852"/>
              <a:ext cx="720000" cy="72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25400" dir="5400000" algn="ctr" rotWithShape="0">
                <a:srgbClr val="000000">
                  <a:alpha val="43137"/>
                </a:srgb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defTabSz="936000"/>
              <a:endParaRPr lang="en-IN" sz="1500" dirty="0"/>
            </a:p>
          </p:txBody>
        </p:sp>
        <p:sp>
          <p:nvSpPr>
            <p:cNvPr id="75" name="TextBox 74">
              <a:hlinkClick r:id="rId9" action="ppaction://hlinksldjump"/>
              <a:extLst>
                <a:ext uri="{FF2B5EF4-FFF2-40B4-BE49-F238E27FC236}">
                  <a16:creationId xmlns:a16="http://schemas.microsoft.com/office/drawing/2014/main" id="{8C848B0C-EF45-F8ED-BAB7-426733F786E9}"/>
                </a:ext>
              </a:extLst>
            </p:cNvPr>
            <p:cNvSpPr txBox="1"/>
            <p:nvPr/>
          </p:nvSpPr>
          <p:spPr>
            <a:xfrm>
              <a:off x="6629400" y="862840"/>
              <a:ext cx="98829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5400" b="1" dirty="0"/>
                <a:t>5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3DBC5E7-16ED-D8E9-A764-F522DFDD89A2}"/>
              </a:ext>
            </a:extLst>
          </p:cNvPr>
          <p:cNvGrpSpPr/>
          <p:nvPr/>
        </p:nvGrpSpPr>
        <p:grpSpPr>
          <a:xfrm>
            <a:off x="6629395" y="6243413"/>
            <a:ext cx="988293" cy="988293"/>
            <a:chOff x="6629400" y="862840"/>
            <a:chExt cx="988293" cy="988293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88AEB63-0A0A-097C-C6AA-284ACB66BA55}"/>
                </a:ext>
              </a:extLst>
            </p:cNvPr>
            <p:cNvSpPr/>
            <p:nvPr/>
          </p:nvSpPr>
          <p:spPr>
            <a:xfrm>
              <a:off x="6780828" y="1012852"/>
              <a:ext cx="720000" cy="72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25400" dir="5400000" algn="ctr" rotWithShape="0">
                <a:srgbClr val="000000">
                  <a:alpha val="43137"/>
                </a:srgb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defTabSz="936000"/>
              <a:endParaRPr lang="en-IN" sz="1500" dirty="0"/>
            </a:p>
          </p:txBody>
        </p:sp>
        <p:sp>
          <p:nvSpPr>
            <p:cNvPr id="78" name="TextBox 77">
              <a:hlinkClick r:id="rId7" action="ppaction://hlinksldjump"/>
              <a:extLst>
                <a:ext uri="{FF2B5EF4-FFF2-40B4-BE49-F238E27FC236}">
                  <a16:creationId xmlns:a16="http://schemas.microsoft.com/office/drawing/2014/main" id="{AEECD507-FDB4-97C2-A645-255047AECC5C}"/>
                </a:ext>
              </a:extLst>
            </p:cNvPr>
            <p:cNvSpPr txBox="1"/>
            <p:nvPr/>
          </p:nvSpPr>
          <p:spPr>
            <a:xfrm>
              <a:off x="6629400" y="862840"/>
              <a:ext cx="98829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5400" b="1" dirty="0"/>
                <a:t>6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7335EC4-F13B-0BC7-DC69-B78DC325CE98}"/>
              </a:ext>
            </a:extLst>
          </p:cNvPr>
          <p:cNvGrpSpPr/>
          <p:nvPr/>
        </p:nvGrpSpPr>
        <p:grpSpPr>
          <a:xfrm>
            <a:off x="6646675" y="7353082"/>
            <a:ext cx="988293" cy="988293"/>
            <a:chOff x="6646681" y="885567"/>
            <a:chExt cx="988293" cy="988293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28E1F28-3166-AAEB-9432-236B2461FAA5}"/>
                </a:ext>
              </a:extLst>
            </p:cNvPr>
            <p:cNvSpPr/>
            <p:nvPr/>
          </p:nvSpPr>
          <p:spPr>
            <a:xfrm>
              <a:off x="6780828" y="1012852"/>
              <a:ext cx="720000" cy="720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25400" dir="5400000" algn="ctr" rotWithShape="0">
                <a:srgbClr val="000000">
                  <a:alpha val="43137"/>
                </a:srgbClr>
              </a:outerShdw>
            </a:effectLst>
          </p:spPr>
          <p:txBody>
            <a:bodyPr wrap="square" lIns="93600" tIns="93600" rIns="93600" bIns="93600" rtlCol="0" anchor="ctr" anchorCtr="0">
              <a:noAutofit/>
            </a:bodyPr>
            <a:lstStyle/>
            <a:p>
              <a:pPr defTabSz="936000"/>
              <a:endParaRPr lang="en-IN" sz="1500" dirty="0"/>
            </a:p>
          </p:txBody>
        </p:sp>
        <p:sp>
          <p:nvSpPr>
            <p:cNvPr id="81" name="TextBox 80">
              <a:hlinkClick r:id="rId8" action="ppaction://hlinksldjump"/>
              <a:extLst>
                <a:ext uri="{FF2B5EF4-FFF2-40B4-BE49-F238E27FC236}">
                  <a16:creationId xmlns:a16="http://schemas.microsoft.com/office/drawing/2014/main" id="{2654BC2B-BDE4-B8D0-CAEA-C0C8DE075582}"/>
                </a:ext>
              </a:extLst>
            </p:cNvPr>
            <p:cNvSpPr txBox="1"/>
            <p:nvPr/>
          </p:nvSpPr>
          <p:spPr>
            <a:xfrm>
              <a:off x="6646681" y="885567"/>
              <a:ext cx="98829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5400" b="1" dirty="0"/>
                <a:t>7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A9AE914-B58C-3D65-8265-28FE86916A83}"/>
              </a:ext>
            </a:extLst>
          </p:cNvPr>
          <p:cNvGrpSpPr/>
          <p:nvPr/>
        </p:nvGrpSpPr>
        <p:grpSpPr>
          <a:xfrm>
            <a:off x="7012832" y="-340980"/>
            <a:ext cx="6591656" cy="2024763"/>
            <a:chOff x="7012832" y="-432459"/>
            <a:chExt cx="6591656" cy="2239475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485AF38-29DA-A091-D641-8BB1E28643C3}"/>
                </a:ext>
              </a:extLst>
            </p:cNvPr>
            <p:cNvSpPr txBox="1"/>
            <p:nvPr/>
          </p:nvSpPr>
          <p:spPr>
            <a:xfrm>
              <a:off x="7012832" y="-432459"/>
              <a:ext cx="6478584" cy="182880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7200" dirty="0">
                  <a:solidFill>
                    <a:schemeClr val="accent6"/>
                  </a:solidFill>
                  <a:latin typeface="Montserrat ExtraBold" panose="00000900000000000000" pitchFamily="2" charset="0"/>
                </a:rPr>
                <a:t>SALES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0BAB536-EC93-AF9A-BFB3-D593C72AD6CA}"/>
                </a:ext>
              </a:extLst>
            </p:cNvPr>
            <p:cNvSpPr txBox="1"/>
            <p:nvPr/>
          </p:nvSpPr>
          <p:spPr>
            <a:xfrm>
              <a:off x="8816078" y="370746"/>
              <a:ext cx="4788410" cy="1436270"/>
            </a:xfrm>
            <a:prstGeom prst="rect">
              <a:avLst/>
            </a:prstGeom>
            <a:noFill/>
          </p:spPr>
          <p:txBody>
            <a:bodyPr wrap="square" lIns="93600" tIns="46800" rIns="93600" bIns="468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8000" dirty="0">
                  <a:solidFill>
                    <a:schemeClr val="accent2"/>
                  </a:solidFill>
                  <a:effectLst>
                    <a:outerShdw blurRad="152400" dist="190500" dir="16200000" rotWithShape="0">
                      <a:prstClr val="black">
                        <a:alpha val="28000"/>
                      </a:prstClr>
                    </a:outerShdw>
                  </a:effectLst>
                  <a:latin typeface="Berlin Sans FB Demi" panose="020E0802020502020306" pitchFamily="34" charset="0"/>
                  <a:cs typeface="Forte Forward" panose="020F0502020204030204" pitchFamily="2" charset="0"/>
                </a:rPr>
                <a:t> </a:t>
              </a:r>
              <a:r>
                <a:rPr lang="en-IN" sz="6000" dirty="0">
                  <a:solidFill>
                    <a:schemeClr val="accent2"/>
                  </a:solidFill>
                  <a:effectLst>
                    <a:outerShdw blurRad="152400" rotWithShape="0">
                      <a:prstClr val="black">
                        <a:alpha val="28000"/>
                      </a:prstClr>
                    </a:outerShdw>
                  </a:effectLst>
                  <a:latin typeface="Berlin Sans FB Demi" panose="020E0802020502020306" pitchFamily="34" charset="0"/>
                  <a:cs typeface="Forte Forward" panose="020F0502020204030204" pitchFamily="2" charset="0"/>
                </a:rPr>
                <a:t>INSIGHTS</a:t>
              </a:r>
              <a:r>
                <a:rPr lang="en-IN" sz="8000" dirty="0">
                  <a:solidFill>
                    <a:schemeClr val="accent2"/>
                  </a:solidFill>
                  <a:effectLst>
                    <a:outerShdw blurRad="152400" dist="190500" dir="16200000" rotWithShape="0">
                      <a:prstClr val="black">
                        <a:alpha val="28000"/>
                      </a:prstClr>
                    </a:outerShdw>
                  </a:effectLst>
                  <a:latin typeface="Berlin Sans FB Demi" panose="020E0802020502020306" pitchFamily="34" charset="0"/>
                  <a:cs typeface="Forte Forward" panose="020F0502020204030204" pitchFamily="2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4061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14:cNvPr>
              <p14:cNvContentPartPr/>
              <p14:nvPr/>
            </p14:nvContentPartPr>
            <p14:xfrm>
              <a:off x="13277601" y="-2627433"/>
              <a:ext cx="540" cy="5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64101" y="-2640933"/>
                <a:ext cx="27000" cy="2700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F90F266-4A1B-A533-532E-ACA7D76F741E}"/>
              </a:ext>
            </a:extLst>
          </p:cNvPr>
          <p:cNvSpPr/>
          <p:nvPr/>
        </p:nvSpPr>
        <p:spPr>
          <a:xfrm>
            <a:off x="14047076" y="136648"/>
            <a:ext cx="4012324" cy="8740651"/>
          </a:xfrm>
          <a:prstGeom prst="roundRect">
            <a:avLst>
              <a:gd name="adj" fmla="val 7500"/>
            </a:avLst>
          </a:prstGeom>
          <a:noFill/>
          <a:ln w="38100">
            <a:solidFill>
              <a:srgbClr val="A42384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40CE415-FCEA-32BA-7FFA-5F7DF7030543}"/>
              </a:ext>
            </a:extLst>
          </p:cNvPr>
          <p:cNvSpPr/>
          <p:nvPr/>
        </p:nvSpPr>
        <p:spPr>
          <a:xfrm>
            <a:off x="7951078" y="311069"/>
            <a:ext cx="4012324" cy="954364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50800" dist="50800" dir="2400000" algn="ctr" rotWithShape="0">
              <a:srgbClr val="000000">
                <a:alpha val="41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 defTabSz="1404000"/>
            <a:r>
              <a: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Profit Analysis  – Year 2019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A7E61EE-6A69-FC70-EE22-444653A314EB}"/>
                  </a:ext>
                </a:extLst>
              </p:cNvPr>
              <p:cNvSpPr txBox="1"/>
              <p:nvPr/>
            </p:nvSpPr>
            <p:spPr>
              <a:xfrm>
                <a:off x="14047076" y="239596"/>
                <a:ext cx="4012324" cy="74789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“Profit Analysis - 2019”</a:t>
                </a:r>
                <a:r>
                  <a:rPr lang="en-US" sz="2400" dirty="0"/>
                  <a:t> details are mentioned below.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Sales Qty is </a:t>
                </a:r>
                <a:r>
                  <a:rPr lang="en-US" sz="2400" b="1" dirty="0"/>
                  <a:t>847K</a:t>
                </a:r>
                <a:r>
                  <a:rPr lang="en-US" sz="2400" dirty="0"/>
                  <a:t> 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Revenue is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₹</m:t>
                    </m:r>
                    <m:r>
                      <a:rPr lang="en-IN" sz="2400" b="1" i="0" smtClean="0">
                        <a:latin typeface="Cambria Math" panose="02040503050406030204" pitchFamily="18" charset="0"/>
                      </a:rPr>
                      <m:t>𝟑𝟑𝟔</m:t>
                    </m:r>
                  </m:oMath>
                </a14:m>
                <a:r>
                  <a:rPr lang="en-US" sz="2400" b="1" dirty="0"/>
                  <a:t>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Revenue LY is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₹</m:t>
                    </m:r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𝟒𝟏𝟒</m:t>
                    </m:r>
                  </m:oMath>
                </a14:m>
                <a:r>
                  <a:rPr lang="en-US" sz="2400" b="1" dirty="0"/>
                  <a:t>M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Total Profit Margin is </a:t>
                </a:r>
                <a:r>
                  <a:rPr lang="en-US" sz="2400" b="1" dirty="0"/>
                  <a:t>₹10.5M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Profit Margin is </a:t>
                </a:r>
                <a:r>
                  <a:rPr lang="en-US" sz="2400" b="1" dirty="0"/>
                  <a:t>3.1%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Delhi NCR </a:t>
                </a:r>
                <a:r>
                  <a:rPr lang="en-US" sz="2400" dirty="0"/>
                  <a:t>tops the list with </a:t>
                </a:r>
                <a:r>
                  <a:rPr lang="en-US" sz="2400" b="1" dirty="0"/>
                  <a:t>RC% 51.0%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In Profit % by Market Lucknow </a:t>
                </a:r>
                <a:r>
                  <a:rPr lang="en-US" sz="2400" dirty="0"/>
                  <a:t>tops the list with </a:t>
                </a:r>
                <a:r>
                  <a:rPr lang="en-US" sz="2400" b="1" dirty="0"/>
                  <a:t>8.3% </a:t>
                </a:r>
                <a:r>
                  <a:rPr lang="en-US" sz="2400" dirty="0"/>
                  <a:t>even though the </a:t>
                </a:r>
                <a:r>
                  <a:rPr lang="en-US" sz="2400" b="1" dirty="0"/>
                  <a:t>RC % is 0.3% and Hyderabad</a:t>
                </a:r>
                <a:r>
                  <a:rPr lang="en-US" sz="2400" dirty="0"/>
                  <a:t> is the worst performing market with </a:t>
                </a:r>
                <a:r>
                  <a:rPr lang="en-US" sz="2400" b="1" dirty="0"/>
                  <a:t>-1.5% loss.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 Revenue Contribution, </a:t>
                </a:r>
                <a:r>
                  <a:rPr lang="en-US" sz="2400" b="1" dirty="0"/>
                  <a:t>Electrical sara Stores is No 1 customer </a:t>
                </a:r>
                <a:r>
                  <a:rPr lang="en-US" sz="2400" dirty="0"/>
                  <a:t>with</a:t>
                </a:r>
                <a:r>
                  <a:rPr lang="en-US" sz="2400" b="1" dirty="0"/>
                  <a:t> RC of 41.2%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A7E61EE-6A69-FC70-EE22-444653A31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076" y="239596"/>
                <a:ext cx="4012324" cy="7478970"/>
              </a:xfrm>
              <a:prstGeom prst="rect">
                <a:avLst/>
              </a:prstGeom>
              <a:blipFill>
                <a:blip r:embed="rId7"/>
                <a:stretch>
                  <a:fillRect l="-2276" t="-652" r="-33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A90E7E7-A526-02AB-E8E2-B1A23DD562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080" y="1612528"/>
            <a:ext cx="13679092" cy="787329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ADE204E-4911-C347-A750-97B80C98DA1E}"/>
              </a:ext>
            </a:extLst>
          </p:cNvPr>
          <p:cNvGrpSpPr/>
          <p:nvPr/>
        </p:nvGrpSpPr>
        <p:grpSpPr>
          <a:xfrm>
            <a:off x="170061" y="117481"/>
            <a:ext cx="6052532" cy="1366318"/>
            <a:chOff x="152400" y="2157"/>
            <a:chExt cx="6052532" cy="1366318"/>
          </a:xfrm>
        </p:grpSpPr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6A6148C8-F3C0-BDFB-C5EA-C12516DAC622}"/>
                </a:ext>
              </a:extLst>
            </p:cNvPr>
            <p:cNvSpPr/>
            <p:nvPr/>
          </p:nvSpPr>
          <p:spPr>
            <a:xfrm flipH="1">
              <a:off x="152400" y="2157"/>
              <a:ext cx="545598" cy="221136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algn="ctr"/>
              <a:endParaRPr lang="en-IN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5F4C58B-E409-89CB-2E71-706FA5109426}"/>
                </a:ext>
              </a:extLst>
            </p:cNvPr>
            <p:cNvSpPr/>
            <p:nvPr/>
          </p:nvSpPr>
          <p:spPr>
            <a:xfrm>
              <a:off x="359169" y="2157"/>
              <a:ext cx="5845763" cy="1366318"/>
            </a:xfrm>
            <a:prstGeom prst="roundRect">
              <a:avLst>
                <a:gd name="adj" fmla="val 11023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13" name="Rectangle: Top Corners Rounded 12">
              <a:extLst>
                <a:ext uri="{FF2B5EF4-FFF2-40B4-BE49-F238E27FC236}">
                  <a16:creationId xmlns:a16="http://schemas.microsoft.com/office/drawing/2014/main" id="{9774A3BD-886B-12A3-FE65-7DE8FE5ABE0B}"/>
                </a:ext>
              </a:extLst>
            </p:cNvPr>
            <p:cNvSpPr/>
            <p:nvPr/>
          </p:nvSpPr>
          <p:spPr>
            <a:xfrm rot="5400000">
              <a:off x="388152" y="-17625"/>
              <a:ext cx="954363" cy="1425868"/>
            </a:xfrm>
            <a:prstGeom prst="round2SameRect">
              <a:avLst>
                <a:gd name="adj1" fmla="val 49166"/>
                <a:gd name="adj2" fmla="val 0"/>
              </a:avLst>
            </a:prstGeom>
            <a:solidFill>
              <a:schemeClr val="accent4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algn="ctr"/>
              <a:endParaRPr lang="en-IN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B7FCE18-B0BA-76D8-5B52-BF1B48C84A4C}"/>
                </a:ext>
              </a:extLst>
            </p:cNvPr>
            <p:cNvSpPr/>
            <p:nvPr/>
          </p:nvSpPr>
          <p:spPr>
            <a:xfrm>
              <a:off x="359168" y="335309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15" name="TextBox 14">
              <a:hlinkClick r:id="rId9" action="ppaction://hlinksldjump"/>
              <a:extLst>
                <a:ext uri="{FF2B5EF4-FFF2-40B4-BE49-F238E27FC236}">
                  <a16:creationId xmlns:a16="http://schemas.microsoft.com/office/drawing/2014/main" id="{6E0DED46-0844-6227-FACB-E9FCC5146F5C}"/>
                </a:ext>
              </a:extLst>
            </p:cNvPr>
            <p:cNvSpPr txBox="1"/>
            <p:nvPr/>
          </p:nvSpPr>
          <p:spPr>
            <a:xfrm>
              <a:off x="225021" y="185297"/>
              <a:ext cx="98829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5400" b="1" dirty="0"/>
                <a:t>5</a:t>
              </a:r>
            </a:p>
          </p:txBody>
        </p:sp>
        <p:sp>
          <p:nvSpPr>
            <p:cNvPr id="16" name="TextBox 15">
              <a:hlinkClick r:id="rId9" action="ppaction://hlinksldjump"/>
              <a:extLst>
                <a:ext uri="{FF2B5EF4-FFF2-40B4-BE49-F238E27FC236}">
                  <a16:creationId xmlns:a16="http://schemas.microsoft.com/office/drawing/2014/main" id="{18CBFA00-54CC-3929-CE4B-C39B8A6169FC}"/>
                </a:ext>
              </a:extLst>
            </p:cNvPr>
            <p:cNvSpPr txBox="1"/>
            <p:nvPr/>
          </p:nvSpPr>
          <p:spPr>
            <a:xfrm>
              <a:off x="1446184" y="218127"/>
              <a:ext cx="455404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/>
              <a:r>
                <a:rPr lang="en-IN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Power BI – Sales Profit Analysis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B4DD336-AD41-062C-B403-1B6AD45DA369}"/>
              </a:ext>
            </a:extLst>
          </p:cNvPr>
          <p:cNvGrpSpPr/>
          <p:nvPr/>
        </p:nvGrpSpPr>
        <p:grpSpPr>
          <a:xfrm>
            <a:off x="16856214" y="9078764"/>
            <a:ext cx="1061067" cy="546512"/>
            <a:chOff x="16856214" y="9078764"/>
            <a:chExt cx="1061067" cy="546512"/>
          </a:xfrm>
        </p:grpSpPr>
        <p:sp>
          <p:nvSpPr>
            <p:cNvPr id="18" name="Arrow: Chevron 17">
              <a:hlinkClick r:id="rId10" action="ppaction://hlinksldjump"/>
              <a:extLst>
                <a:ext uri="{FF2B5EF4-FFF2-40B4-BE49-F238E27FC236}">
                  <a16:creationId xmlns:a16="http://schemas.microsoft.com/office/drawing/2014/main" id="{CB24036A-EFE4-3B94-B914-CE6D0586EB89}"/>
                </a:ext>
              </a:extLst>
            </p:cNvPr>
            <p:cNvSpPr/>
            <p:nvPr/>
          </p:nvSpPr>
          <p:spPr>
            <a:xfrm flipH="1">
              <a:off x="16856214" y="9078764"/>
              <a:ext cx="631686" cy="546512"/>
            </a:xfrm>
            <a:prstGeom prst="chevron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3500000" scaled="1"/>
            </a:gradFill>
            <a:ln>
              <a:noFill/>
            </a:ln>
            <a:effectLst>
              <a:outerShdw blurRad="50800" dist="50800" dir="2400000" algn="ctr" rotWithShape="0">
                <a:srgbClr val="000000">
                  <a:alpha val="41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algn="ctr" defTabSz="1404000"/>
              <a:endPara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DB6DC38-41B1-D34C-AA84-601886516413}"/>
                </a:ext>
              </a:extLst>
            </p:cNvPr>
            <p:cNvSpPr txBox="1"/>
            <p:nvPr/>
          </p:nvSpPr>
          <p:spPr>
            <a:xfrm>
              <a:off x="17487900" y="9078764"/>
              <a:ext cx="429381" cy="546512"/>
            </a:xfrm>
            <a:prstGeom prst="rect">
              <a:avLst/>
            </a:prstGeom>
            <a:noFill/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l">
                <a:buNone/>
              </a:pPr>
              <a:r>
                <a:rPr lang="en-IN" sz="2250" b="1" dirty="0"/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884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over dir="d"/>
      </p:transition>
    </mc:Choice>
    <mc:Fallback xmlns="">
      <p:transition spd="slow">
        <p:cover dir="d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14:cNvPr>
              <p14:cNvContentPartPr/>
              <p14:nvPr/>
            </p14:nvContentPartPr>
            <p14:xfrm>
              <a:off x="13277601" y="-2627433"/>
              <a:ext cx="540" cy="5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64101" y="-2640933"/>
                <a:ext cx="27000" cy="2700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F90F266-4A1B-A533-532E-ACA7D76F741E}"/>
              </a:ext>
            </a:extLst>
          </p:cNvPr>
          <p:cNvSpPr/>
          <p:nvPr/>
        </p:nvSpPr>
        <p:spPr>
          <a:xfrm>
            <a:off x="14047076" y="136648"/>
            <a:ext cx="4012324" cy="8740651"/>
          </a:xfrm>
          <a:prstGeom prst="roundRect">
            <a:avLst>
              <a:gd name="adj" fmla="val 7500"/>
            </a:avLst>
          </a:prstGeom>
          <a:noFill/>
          <a:ln w="38100">
            <a:solidFill>
              <a:srgbClr val="A42384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40CE415-FCEA-32BA-7FFA-5F7DF7030543}"/>
              </a:ext>
            </a:extLst>
          </p:cNvPr>
          <p:cNvSpPr/>
          <p:nvPr/>
        </p:nvSpPr>
        <p:spPr>
          <a:xfrm>
            <a:off x="7951078" y="311069"/>
            <a:ext cx="4012324" cy="954364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outerShdw blurRad="50800" dist="50800" dir="2400000" algn="ctr" rotWithShape="0">
              <a:srgbClr val="000000">
                <a:alpha val="41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 defTabSz="1404000"/>
            <a:r>
              <a: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Profit Analysis  – Year 2020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A7E61EE-6A69-FC70-EE22-444653A314EB}"/>
                  </a:ext>
                </a:extLst>
              </p:cNvPr>
              <p:cNvSpPr txBox="1"/>
              <p:nvPr/>
            </p:nvSpPr>
            <p:spPr>
              <a:xfrm>
                <a:off x="14047076" y="239596"/>
                <a:ext cx="4012324" cy="71096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“Profit Analysis - 2020”</a:t>
                </a:r>
                <a:r>
                  <a:rPr lang="en-US" sz="2400" dirty="0"/>
                  <a:t> details are mentioned below.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Sales Qty is </a:t>
                </a:r>
                <a:r>
                  <a:rPr lang="en-US" sz="2400" b="1" dirty="0"/>
                  <a:t>350K</a:t>
                </a:r>
                <a:r>
                  <a:rPr lang="en-US" sz="2400" dirty="0"/>
                  <a:t> 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Revenue is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₹</m:t>
                    </m:r>
                    <m:r>
                      <a:rPr lang="en-IN" sz="2400" b="1" i="0" smtClean="0">
                        <a:latin typeface="Cambria Math" panose="02040503050406030204" pitchFamily="18" charset="0"/>
                      </a:rPr>
                      <m:t>𝟏𝟒𝟐</m:t>
                    </m:r>
                  </m:oMath>
                </a14:m>
                <a:r>
                  <a:rPr lang="en-US" sz="2400" b="1" dirty="0"/>
                  <a:t>M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Revenue LY is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₹</m:t>
                    </m:r>
                    <m:r>
                      <a:rPr lang="en-IN" sz="2400" b="1" i="0" smtClean="0">
                        <a:latin typeface="Cambria Math" panose="02040503050406030204" pitchFamily="18" charset="0"/>
                      </a:rPr>
                      <m:t>𝟏𝟔𝟖</m:t>
                    </m:r>
                  </m:oMath>
                </a14:m>
                <a:r>
                  <a:rPr lang="en-US" sz="2400" b="1" dirty="0"/>
                  <a:t>M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Total Profit Margin is </a:t>
                </a:r>
                <a:r>
                  <a:rPr lang="en-US" sz="2400" b="1" dirty="0"/>
                  <a:t>₹2.1M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Profit Margin is </a:t>
                </a:r>
                <a:r>
                  <a:rPr lang="en-US" sz="2400" b="1" dirty="0"/>
                  <a:t>1.4%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Delhi NCR </a:t>
                </a:r>
                <a:r>
                  <a:rPr lang="en-US" sz="2400" dirty="0"/>
                  <a:t>tops the list with </a:t>
                </a:r>
                <a:r>
                  <a:rPr lang="en-US" sz="2400" b="1" dirty="0"/>
                  <a:t>RC% 54.7%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In Profit % by Market, Bhubaneshwar </a:t>
                </a:r>
                <a:r>
                  <a:rPr lang="en-US" sz="2400" dirty="0"/>
                  <a:t>tops the list with </a:t>
                </a:r>
                <a:r>
                  <a:rPr lang="en-US" sz="2400" b="1" dirty="0"/>
                  <a:t>10.5% </a:t>
                </a:r>
                <a:r>
                  <a:rPr lang="en-US" sz="2400" dirty="0"/>
                  <a:t>even though the </a:t>
                </a:r>
                <a:r>
                  <a:rPr lang="en-US" sz="2400" b="1" dirty="0"/>
                  <a:t>RC % is 0.1% and Lucknow</a:t>
                </a:r>
                <a:r>
                  <a:rPr lang="en-US" sz="2400" dirty="0"/>
                  <a:t> is the worst performing market with </a:t>
                </a:r>
                <a:r>
                  <a:rPr lang="en-US" sz="2400" b="1" dirty="0"/>
                  <a:t>-2.7% loss.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 Revenue Contribution, </a:t>
                </a:r>
                <a:r>
                  <a:rPr lang="en-US" sz="2400" b="1" dirty="0"/>
                  <a:t>Electrical sara Stores is No 1 customer </a:t>
                </a:r>
                <a:r>
                  <a:rPr lang="en-US" sz="2400" dirty="0"/>
                  <a:t>with</a:t>
                </a:r>
                <a:r>
                  <a:rPr lang="en-US" sz="2400" b="1" dirty="0"/>
                  <a:t> RC of 46.2%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A7E61EE-6A69-FC70-EE22-444653A31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076" y="239596"/>
                <a:ext cx="4012324" cy="7109639"/>
              </a:xfrm>
              <a:prstGeom prst="rect">
                <a:avLst/>
              </a:prstGeom>
              <a:blipFill>
                <a:blip r:embed="rId7"/>
                <a:stretch>
                  <a:fillRect l="-2276" t="-686" r="-33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2F94C1D-EEEE-DD79-D0F2-D5FA87ADC9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680" y="1539542"/>
            <a:ext cx="13832860" cy="794627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5B733D6-4791-CE52-1683-25A39C5C84A5}"/>
              </a:ext>
            </a:extLst>
          </p:cNvPr>
          <p:cNvGrpSpPr/>
          <p:nvPr/>
        </p:nvGrpSpPr>
        <p:grpSpPr>
          <a:xfrm>
            <a:off x="170061" y="117481"/>
            <a:ext cx="6052532" cy="1366318"/>
            <a:chOff x="152400" y="2157"/>
            <a:chExt cx="6052532" cy="1366318"/>
          </a:xfrm>
        </p:grpSpPr>
        <p:sp>
          <p:nvSpPr>
            <p:cNvPr id="3" name="Right Triangle 2">
              <a:extLst>
                <a:ext uri="{FF2B5EF4-FFF2-40B4-BE49-F238E27FC236}">
                  <a16:creationId xmlns:a16="http://schemas.microsoft.com/office/drawing/2014/main" id="{751EC5C6-1CAE-93E4-D081-26C2C04029E9}"/>
                </a:ext>
              </a:extLst>
            </p:cNvPr>
            <p:cNvSpPr/>
            <p:nvPr/>
          </p:nvSpPr>
          <p:spPr>
            <a:xfrm flipH="1">
              <a:off x="152400" y="2157"/>
              <a:ext cx="545598" cy="221136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algn="ctr"/>
              <a:endParaRPr lang="en-IN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DC38730-00FB-2D26-4287-AAD382904A80}"/>
                </a:ext>
              </a:extLst>
            </p:cNvPr>
            <p:cNvSpPr/>
            <p:nvPr/>
          </p:nvSpPr>
          <p:spPr>
            <a:xfrm>
              <a:off x="359169" y="2157"/>
              <a:ext cx="5845763" cy="1366318"/>
            </a:xfrm>
            <a:prstGeom prst="roundRect">
              <a:avLst>
                <a:gd name="adj" fmla="val 11023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5" name="Rectangle: Top Corners Rounded 4">
              <a:extLst>
                <a:ext uri="{FF2B5EF4-FFF2-40B4-BE49-F238E27FC236}">
                  <a16:creationId xmlns:a16="http://schemas.microsoft.com/office/drawing/2014/main" id="{9C430FFF-943B-0347-B2B6-F9447764576D}"/>
                </a:ext>
              </a:extLst>
            </p:cNvPr>
            <p:cNvSpPr/>
            <p:nvPr/>
          </p:nvSpPr>
          <p:spPr>
            <a:xfrm rot="5400000">
              <a:off x="388152" y="-17625"/>
              <a:ext cx="954363" cy="1425868"/>
            </a:xfrm>
            <a:prstGeom prst="round2SameRect">
              <a:avLst>
                <a:gd name="adj1" fmla="val 49166"/>
                <a:gd name="adj2" fmla="val 0"/>
              </a:avLst>
            </a:prstGeom>
            <a:solidFill>
              <a:schemeClr val="accent4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algn="ctr"/>
              <a:endParaRPr lang="en-IN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261ADB0-3E4A-51D5-1BD6-BB33B528F27A}"/>
                </a:ext>
              </a:extLst>
            </p:cNvPr>
            <p:cNvSpPr/>
            <p:nvPr/>
          </p:nvSpPr>
          <p:spPr>
            <a:xfrm>
              <a:off x="359168" y="335309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8" name="TextBox 7">
              <a:hlinkClick r:id="rId9" action="ppaction://hlinksldjump"/>
              <a:extLst>
                <a:ext uri="{FF2B5EF4-FFF2-40B4-BE49-F238E27FC236}">
                  <a16:creationId xmlns:a16="http://schemas.microsoft.com/office/drawing/2014/main" id="{BE9FCF42-9654-EE0E-402B-A36AA964C7AC}"/>
                </a:ext>
              </a:extLst>
            </p:cNvPr>
            <p:cNvSpPr txBox="1"/>
            <p:nvPr/>
          </p:nvSpPr>
          <p:spPr>
            <a:xfrm>
              <a:off x="225021" y="185297"/>
              <a:ext cx="98829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5400" b="1" dirty="0"/>
                <a:t>5</a:t>
              </a:r>
            </a:p>
          </p:txBody>
        </p:sp>
        <p:sp>
          <p:nvSpPr>
            <p:cNvPr id="9" name="TextBox 8">
              <a:hlinkClick r:id="rId9" action="ppaction://hlinksldjump"/>
              <a:extLst>
                <a:ext uri="{FF2B5EF4-FFF2-40B4-BE49-F238E27FC236}">
                  <a16:creationId xmlns:a16="http://schemas.microsoft.com/office/drawing/2014/main" id="{96503988-D969-7CBF-1D43-908595569BBF}"/>
                </a:ext>
              </a:extLst>
            </p:cNvPr>
            <p:cNvSpPr txBox="1"/>
            <p:nvPr/>
          </p:nvSpPr>
          <p:spPr>
            <a:xfrm>
              <a:off x="1446184" y="218127"/>
              <a:ext cx="455404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/>
              <a:r>
                <a:rPr lang="en-IN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Power BI – Sales Profit Analysis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3C8D1EF-7F49-A8BB-3FCC-61BCB061685A}"/>
              </a:ext>
            </a:extLst>
          </p:cNvPr>
          <p:cNvGrpSpPr/>
          <p:nvPr/>
        </p:nvGrpSpPr>
        <p:grpSpPr>
          <a:xfrm>
            <a:off x="16856214" y="9078764"/>
            <a:ext cx="1061067" cy="546512"/>
            <a:chOff x="16856214" y="9078764"/>
            <a:chExt cx="1061067" cy="546512"/>
          </a:xfrm>
        </p:grpSpPr>
        <p:sp>
          <p:nvSpPr>
            <p:cNvPr id="11" name="Arrow: Chevron 10">
              <a:hlinkClick r:id="rId10" action="ppaction://hlinksldjump"/>
              <a:extLst>
                <a:ext uri="{FF2B5EF4-FFF2-40B4-BE49-F238E27FC236}">
                  <a16:creationId xmlns:a16="http://schemas.microsoft.com/office/drawing/2014/main" id="{409D7594-A803-B1E9-49D1-7630EA9E4EB1}"/>
                </a:ext>
              </a:extLst>
            </p:cNvPr>
            <p:cNvSpPr/>
            <p:nvPr/>
          </p:nvSpPr>
          <p:spPr>
            <a:xfrm flipH="1">
              <a:off x="16856214" y="9078764"/>
              <a:ext cx="631686" cy="546512"/>
            </a:xfrm>
            <a:prstGeom prst="chevron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3500000" scaled="1"/>
            </a:gradFill>
            <a:ln>
              <a:noFill/>
            </a:ln>
            <a:effectLst>
              <a:outerShdw blurRad="50800" dist="50800" dir="2400000" algn="ctr" rotWithShape="0">
                <a:srgbClr val="000000">
                  <a:alpha val="41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algn="ctr" defTabSz="1404000"/>
              <a:endPara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0CF2C0E-EE11-E854-D8EE-03C7634C23A8}"/>
                </a:ext>
              </a:extLst>
            </p:cNvPr>
            <p:cNvSpPr txBox="1"/>
            <p:nvPr/>
          </p:nvSpPr>
          <p:spPr>
            <a:xfrm>
              <a:off x="17487900" y="9078764"/>
              <a:ext cx="429381" cy="546512"/>
            </a:xfrm>
            <a:prstGeom prst="rect">
              <a:avLst/>
            </a:prstGeom>
            <a:noFill/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l">
                <a:buNone/>
              </a:pPr>
              <a:r>
                <a:rPr lang="en-IN" sz="2250" b="1" dirty="0"/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894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over dir="d"/>
      </p:transition>
    </mc:Choice>
    <mc:Fallback xmlns="">
      <p:transition spd="slow">
        <p:cover dir="d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14:cNvPr>
              <p14:cNvContentPartPr/>
              <p14:nvPr/>
            </p14:nvContentPartPr>
            <p14:xfrm>
              <a:off x="13277601" y="-2627433"/>
              <a:ext cx="540" cy="5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64101" y="-2640933"/>
                <a:ext cx="27000" cy="2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1EFC9C58-0F18-B2B3-7E13-0CF42892E01D}"/>
              </a:ext>
            </a:extLst>
          </p:cNvPr>
          <p:cNvGrpSpPr/>
          <p:nvPr/>
        </p:nvGrpSpPr>
        <p:grpSpPr>
          <a:xfrm>
            <a:off x="16856214" y="9078764"/>
            <a:ext cx="1061067" cy="546512"/>
            <a:chOff x="16856214" y="9078764"/>
            <a:chExt cx="1061067" cy="546512"/>
          </a:xfrm>
        </p:grpSpPr>
        <p:sp>
          <p:nvSpPr>
            <p:cNvPr id="77" name="Arrow: Chevron 76">
              <a:hlinkClick r:id="rId5" action="ppaction://hlinksldjump"/>
              <a:extLst>
                <a:ext uri="{FF2B5EF4-FFF2-40B4-BE49-F238E27FC236}">
                  <a16:creationId xmlns:a16="http://schemas.microsoft.com/office/drawing/2014/main" id="{39F67780-012E-442B-9A37-0BC77943D7CF}"/>
                </a:ext>
              </a:extLst>
            </p:cNvPr>
            <p:cNvSpPr/>
            <p:nvPr/>
          </p:nvSpPr>
          <p:spPr>
            <a:xfrm flipH="1">
              <a:off x="16856214" y="9078764"/>
              <a:ext cx="631686" cy="546512"/>
            </a:xfrm>
            <a:prstGeom prst="chevron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3500000" scaled="1"/>
            </a:gradFill>
            <a:ln>
              <a:noFill/>
            </a:ln>
            <a:effectLst>
              <a:outerShdw blurRad="50800" dist="50800" dir="2400000" algn="ctr" rotWithShape="0">
                <a:srgbClr val="000000">
                  <a:alpha val="41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algn="ctr" defTabSz="1404000"/>
              <a:endPara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C56FC58-48F7-401B-A3C9-09D4F30A2A53}"/>
                </a:ext>
              </a:extLst>
            </p:cNvPr>
            <p:cNvSpPr txBox="1"/>
            <p:nvPr/>
          </p:nvSpPr>
          <p:spPr>
            <a:xfrm>
              <a:off x="17487900" y="9078764"/>
              <a:ext cx="429381" cy="546512"/>
            </a:xfrm>
            <a:prstGeom prst="rect">
              <a:avLst/>
            </a:prstGeom>
            <a:noFill/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l">
                <a:buNone/>
              </a:pPr>
              <a:r>
                <a:rPr lang="en-IN" sz="2250" b="1" dirty="0"/>
                <a:t>6</a:t>
              </a:r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F90F266-4A1B-A533-532E-ACA7D76F741E}"/>
              </a:ext>
            </a:extLst>
          </p:cNvPr>
          <p:cNvSpPr/>
          <p:nvPr/>
        </p:nvSpPr>
        <p:spPr>
          <a:xfrm>
            <a:off x="14047076" y="136648"/>
            <a:ext cx="4012324" cy="8740651"/>
          </a:xfrm>
          <a:prstGeom prst="roundRect">
            <a:avLst>
              <a:gd name="adj" fmla="val 7500"/>
            </a:avLst>
          </a:prstGeom>
          <a:noFill/>
          <a:ln w="38100">
            <a:solidFill>
              <a:srgbClr val="A42384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40CE415-FCEA-32BA-7FFA-5F7DF7030543}"/>
              </a:ext>
            </a:extLst>
          </p:cNvPr>
          <p:cNvSpPr/>
          <p:nvPr/>
        </p:nvSpPr>
        <p:spPr>
          <a:xfrm>
            <a:off x="7951078" y="311069"/>
            <a:ext cx="4698122" cy="95436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50800" dir="2400000" algn="ctr" rotWithShape="0">
              <a:srgbClr val="000000">
                <a:alpha val="41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 defTabSz="1404000"/>
            <a:r>
              <a: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Performance Analysis  – Year 2017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A7E61EE-6A69-FC70-EE22-444653A314EB}"/>
                  </a:ext>
                </a:extLst>
              </p:cNvPr>
              <p:cNvSpPr txBox="1"/>
              <p:nvPr/>
            </p:nvSpPr>
            <p:spPr>
              <a:xfrm>
                <a:off x="14047076" y="239596"/>
                <a:ext cx="4012324" cy="63709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“Performance Analysis - 2017”</a:t>
                </a:r>
                <a:r>
                  <a:rPr lang="en-US" sz="2400" dirty="0"/>
                  <a:t> details are mentioned below.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Sales Qty is </a:t>
                </a:r>
                <a:r>
                  <a:rPr lang="en-US" sz="2400" b="1" dirty="0"/>
                  <a:t>234K</a:t>
                </a:r>
                <a:r>
                  <a:rPr lang="en-US" sz="2400" dirty="0"/>
                  <a:t> 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Revenue is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₹</m:t>
                    </m:r>
                  </m:oMath>
                </a14:m>
                <a:r>
                  <a:rPr lang="en-US" sz="2400" b="1" dirty="0"/>
                  <a:t>93M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Total Profit Margin is </a:t>
                </a:r>
                <a:r>
                  <a:rPr lang="en-US" sz="2400" b="1" dirty="0"/>
                  <a:t>₹2.8M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Profit Margin is </a:t>
                </a:r>
                <a:r>
                  <a:rPr lang="en-US" sz="2400" b="1" dirty="0"/>
                  <a:t>3.0%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 </a:t>
                </a:r>
                <a:r>
                  <a:rPr lang="en-US" sz="2400" b="1" dirty="0"/>
                  <a:t>Revenue by Trend</a:t>
                </a:r>
                <a:r>
                  <a:rPr lang="en-US" sz="2400" dirty="0"/>
                  <a:t>, Dec 2017 is the best month with high profit </a:t>
                </a:r>
                <a:r>
                  <a:rPr lang="en-US" sz="2400" b="1" dirty="0"/>
                  <a:t>margin % of 4.5%.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Highest Profit Margin% is coming from the </a:t>
                </a:r>
                <a:r>
                  <a:rPr lang="en-US" sz="2400" b="1" dirty="0"/>
                  <a:t>Customer name Sage </a:t>
                </a:r>
                <a:r>
                  <a:rPr lang="en-US" sz="2400" dirty="0"/>
                  <a:t>with </a:t>
                </a:r>
                <a:r>
                  <a:rPr lang="en-US" sz="2400" b="1" dirty="0"/>
                  <a:t>18.9% </a:t>
                </a:r>
                <a:r>
                  <a:rPr lang="en-US" sz="2400" dirty="0"/>
                  <a:t>followed by the </a:t>
                </a:r>
                <a:r>
                  <a:rPr lang="en-US" sz="2400" b="1" dirty="0"/>
                  <a:t>customer's name Leader </a:t>
                </a:r>
                <a:r>
                  <a:rPr lang="en-US" sz="2400" dirty="0"/>
                  <a:t>with </a:t>
                </a:r>
                <a:r>
                  <a:rPr lang="en-US" sz="2400" b="1" dirty="0"/>
                  <a:t>16.2 %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A7E61EE-6A69-FC70-EE22-444653A31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076" y="239596"/>
                <a:ext cx="4012324" cy="6370975"/>
              </a:xfrm>
              <a:prstGeom prst="rect">
                <a:avLst/>
              </a:prstGeom>
              <a:blipFill>
                <a:blip r:embed="rId6"/>
                <a:stretch>
                  <a:fillRect l="-2276" t="-766" r="-197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ED20F10-5DF9-51C4-E4CB-689C1B854C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980" y="1621180"/>
            <a:ext cx="13866884" cy="800247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E13E11D-5D7C-20C2-9BC4-06AB5B6808C1}"/>
              </a:ext>
            </a:extLst>
          </p:cNvPr>
          <p:cNvGrpSpPr/>
          <p:nvPr/>
        </p:nvGrpSpPr>
        <p:grpSpPr>
          <a:xfrm>
            <a:off x="170061" y="117481"/>
            <a:ext cx="6611739" cy="1366318"/>
            <a:chOff x="170061" y="117481"/>
            <a:chExt cx="6611739" cy="1366318"/>
          </a:xfrm>
        </p:grpSpPr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4D75002F-1E7F-22C5-8AF8-5E14EBE82886}"/>
                </a:ext>
              </a:extLst>
            </p:cNvPr>
            <p:cNvSpPr/>
            <p:nvPr/>
          </p:nvSpPr>
          <p:spPr>
            <a:xfrm flipH="1">
              <a:off x="170061" y="117481"/>
              <a:ext cx="545598" cy="221136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algn="ctr"/>
              <a:endParaRPr lang="en-IN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C89A25F-1D0E-4D66-8473-EDB26AEEAEAC}"/>
                </a:ext>
              </a:extLst>
            </p:cNvPr>
            <p:cNvSpPr/>
            <p:nvPr/>
          </p:nvSpPr>
          <p:spPr>
            <a:xfrm>
              <a:off x="376830" y="117481"/>
              <a:ext cx="6404970" cy="1366318"/>
            </a:xfrm>
            <a:prstGeom prst="roundRect">
              <a:avLst>
                <a:gd name="adj" fmla="val 11023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13" name="Rectangle: Top Corners Rounded 12">
              <a:extLst>
                <a:ext uri="{FF2B5EF4-FFF2-40B4-BE49-F238E27FC236}">
                  <a16:creationId xmlns:a16="http://schemas.microsoft.com/office/drawing/2014/main" id="{70C24C4D-B9B9-5562-2813-54F4B417BA91}"/>
                </a:ext>
              </a:extLst>
            </p:cNvPr>
            <p:cNvSpPr/>
            <p:nvPr/>
          </p:nvSpPr>
          <p:spPr>
            <a:xfrm rot="5400000">
              <a:off x="405813" y="97699"/>
              <a:ext cx="954363" cy="1425868"/>
            </a:xfrm>
            <a:prstGeom prst="round2SameRect">
              <a:avLst>
                <a:gd name="adj1" fmla="val 49166"/>
                <a:gd name="adj2" fmla="val 0"/>
              </a:avLst>
            </a:prstGeom>
            <a:solidFill>
              <a:schemeClr val="accent4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algn="ctr"/>
              <a:endParaRPr lang="en-IN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EE95962-3D07-0BE6-D5CB-67A43531D480}"/>
                </a:ext>
              </a:extLst>
            </p:cNvPr>
            <p:cNvSpPr/>
            <p:nvPr/>
          </p:nvSpPr>
          <p:spPr>
            <a:xfrm>
              <a:off x="376829" y="450633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15" name="TextBox 14">
              <a:hlinkClick r:id="rId8" action="ppaction://hlinksldjump"/>
              <a:extLst>
                <a:ext uri="{FF2B5EF4-FFF2-40B4-BE49-F238E27FC236}">
                  <a16:creationId xmlns:a16="http://schemas.microsoft.com/office/drawing/2014/main" id="{F4588713-3DF2-4224-C80C-81C34D9838D7}"/>
                </a:ext>
              </a:extLst>
            </p:cNvPr>
            <p:cNvSpPr txBox="1"/>
            <p:nvPr/>
          </p:nvSpPr>
          <p:spPr>
            <a:xfrm>
              <a:off x="242682" y="300621"/>
              <a:ext cx="98829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5400" b="1" dirty="0"/>
                <a:t>6</a:t>
              </a:r>
            </a:p>
          </p:txBody>
        </p:sp>
        <p:sp>
          <p:nvSpPr>
            <p:cNvPr id="16" name="TextBox 15">
              <a:hlinkClick r:id="rId8" action="ppaction://hlinksldjump"/>
              <a:extLst>
                <a:ext uri="{FF2B5EF4-FFF2-40B4-BE49-F238E27FC236}">
                  <a16:creationId xmlns:a16="http://schemas.microsoft.com/office/drawing/2014/main" id="{E1BD1874-4587-9D10-BEE6-7568E7C2D92C}"/>
                </a:ext>
              </a:extLst>
            </p:cNvPr>
            <p:cNvSpPr txBox="1"/>
            <p:nvPr/>
          </p:nvSpPr>
          <p:spPr>
            <a:xfrm>
              <a:off x="1875319" y="333451"/>
              <a:ext cx="455404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/>
              <a:r>
                <a:rPr lang="en-IN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Power BI – Sales Performance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078378"/>
      </p:ext>
    </p:extLst>
  </p:cSld>
  <p:clrMapOvr>
    <a:masterClrMapping/>
  </p:clrMapOvr>
  <p:transition spd="slow">
    <p:cover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14:cNvPr>
              <p14:cNvContentPartPr/>
              <p14:nvPr/>
            </p14:nvContentPartPr>
            <p14:xfrm>
              <a:off x="13277601" y="-2627433"/>
              <a:ext cx="540" cy="5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64101" y="-2640933"/>
                <a:ext cx="27000" cy="2700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F90F266-4A1B-A533-532E-ACA7D76F741E}"/>
              </a:ext>
            </a:extLst>
          </p:cNvPr>
          <p:cNvSpPr/>
          <p:nvPr/>
        </p:nvSpPr>
        <p:spPr>
          <a:xfrm>
            <a:off x="14047076" y="136648"/>
            <a:ext cx="4012324" cy="8740651"/>
          </a:xfrm>
          <a:prstGeom prst="roundRect">
            <a:avLst>
              <a:gd name="adj" fmla="val 7500"/>
            </a:avLst>
          </a:prstGeom>
          <a:noFill/>
          <a:ln w="38100">
            <a:solidFill>
              <a:srgbClr val="A42384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40CE415-FCEA-32BA-7FFA-5F7DF7030543}"/>
              </a:ext>
            </a:extLst>
          </p:cNvPr>
          <p:cNvSpPr/>
          <p:nvPr/>
        </p:nvSpPr>
        <p:spPr>
          <a:xfrm>
            <a:off x="7951078" y="311069"/>
            <a:ext cx="4698122" cy="954364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50800" dist="50800" dir="2400000" algn="ctr" rotWithShape="0">
              <a:srgbClr val="000000">
                <a:alpha val="41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 defTabSz="1404000"/>
            <a:r>
              <a: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Performance Analysis  – Year 2018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A7E61EE-6A69-FC70-EE22-444653A314EB}"/>
                  </a:ext>
                </a:extLst>
              </p:cNvPr>
              <p:cNvSpPr txBox="1"/>
              <p:nvPr/>
            </p:nvSpPr>
            <p:spPr>
              <a:xfrm>
                <a:off x="14047076" y="239596"/>
                <a:ext cx="4012324" cy="71096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“Performance Analysis - 2018”</a:t>
                </a:r>
                <a:r>
                  <a:rPr lang="en-US" sz="2400" dirty="0"/>
                  <a:t> details are mentioned below.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Sales Qty is </a:t>
                </a:r>
                <a:r>
                  <a:rPr lang="en-US" sz="2400" b="1" dirty="0"/>
                  <a:t>997K</a:t>
                </a:r>
                <a:r>
                  <a:rPr lang="en-US" sz="2400" dirty="0"/>
                  <a:t> 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Revenue is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₹</m:t>
                    </m:r>
                    <m:r>
                      <a:rPr lang="en-IN" sz="2400" b="1" i="0" smtClean="0">
                        <a:latin typeface="Cambria Math" panose="02040503050406030204" pitchFamily="18" charset="0"/>
                      </a:rPr>
                      <m:t>𝟒𝟏𝟒</m:t>
                    </m:r>
                  </m:oMath>
                </a14:m>
                <a:r>
                  <a:rPr lang="en-US" sz="2400" b="1" dirty="0"/>
                  <a:t>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Revenue LY is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₹</m:t>
                    </m:r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𝟗𝟑</m:t>
                    </m:r>
                  </m:oMath>
                </a14:m>
                <a:r>
                  <a:rPr lang="en-US" sz="2400" b="1" dirty="0"/>
                  <a:t>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Total Profit Margin is </a:t>
                </a:r>
                <a:r>
                  <a:rPr lang="en-US" sz="2400" b="1" dirty="0"/>
                  <a:t>₹9.3M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Profit Margin is </a:t>
                </a:r>
                <a:r>
                  <a:rPr lang="en-US" sz="2400" b="1" dirty="0"/>
                  <a:t>2.3.%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 </a:t>
                </a:r>
                <a:r>
                  <a:rPr lang="en-US" sz="2400" b="1" dirty="0"/>
                  <a:t>Revenue by Trend</a:t>
                </a:r>
                <a:r>
                  <a:rPr lang="en-US" sz="2400" dirty="0"/>
                  <a:t>, Nov 2018 is the best month with high profit </a:t>
                </a:r>
                <a:r>
                  <a:rPr lang="en-US" sz="2400" b="1" dirty="0"/>
                  <a:t>margin % of 4.7%.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Highest Profit Margin% is coming from the </a:t>
                </a:r>
                <a:r>
                  <a:rPr lang="en-US" sz="2400" b="1" dirty="0"/>
                  <a:t>Customer name Electricalsquipo Stores </a:t>
                </a:r>
                <a:r>
                  <a:rPr lang="en-US" sz="2400" dirty="0"/>
                  <a:t>with </a:t>
                </a:r>
                <a:r>
                  <a:rPr lang="en-US" sz="2400" b="1" dirty="0"/>
                  <a:t>10.5% </a:t>
                </a:r>
                <a:r>
                  <a:rPr lang="en-US" sz="2400" dirty="0"/>
                  <a:t>followed by the </a:t>
                </a:r>
                <a:r>
                  <a:rPr lang="en-US" sz="2400" b="1" dirty="0"/>
                  <a:t>customer ‘s name Electricalsocity </a:t>
                </a:r>
                <a:r>
                  <a:rPr lang="en-US" sz="2400" dirty="0"/>
                  <a:t>with </a:t>
                </a:r>
                <a:r>
                  <a:rPr lang="en-US" sz="2400" b="1" dirty="0"/>
                  <a:t>6 %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A7E61EE-6A69-FC70-EE22-444653A31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076" y="239596"/>
                <a:ext cx="4012324" cy="7109639"/>
              </a:xfrm>
              <a:prstGeom prst="rect">
                <a:avLst/>
              </a:prstGeom>
              <a:blipFill>
                <a:blip r:embed="rId7"/>
                <a:stretch>
                  <a:fillRect l="-2276" t="-686" r="-197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005343E-7E46-0FAB-FF4E-D5287518D1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459" y="1612528"/>
            <a:ext cx="13850475" cy="801166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9D0435E-0E24-55D8-BF5C-DB4D2D3EAE43}"/>
              </a:ext>
            </a:extLst>
          </p:cNvPr>
          <p:cNvGrpSpPr/>
          <p:nvPr/>
        </p:nvGrpSpPr>
        <p:grpSpPr>
          <a:xfrm>
            <a:off x="170061" y="117481"/>
            <a:ext cx="6611739" cy="1366318"/>
            <a:chOff x="170061" y="117481"/>
            <a:chExt cx="6611739" cy="1366318"/>
          </a:xfrm>
        </p:grpSpPr>
        <p:sp>
          <p:nvSpPr>
            <p:cNvPr id="3" name="Right Triangle 2">
              <a:extLst>
                <a:ext uri="{FF2B5EF4-FFF2-40B4-BE49-F238E27FC236}">
                  <a16:creationId xmlns:a16="http://schemas.microsoft.com/office/drawing/2014/main" id="{936213AB-6023-5C4F-DFD2-B01443C90DDE}"/>
                </a:ext>
              </a:extLst>
            </p:cNvPr>
            <p:cNvSpPr/>
            <p:nvPr/>
          </p:nvSpPr>
          <p:spPr>
            <a:xfrm flipH="1">
              <a:off x="170061" y="117481"/>
              <a:ext cx="545598" cy="221136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algn="ctr"/>
              <a:endParaRPr lang="en-IN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1A004D2-4CCA-C40D-005A-E46472267729}"/>
                </a:ext>
              </a:extLst>
            </p:cNvPr>
            <p:cNvSpPr/>
            <p:nvPr/>
          </p:nvSpPr>
          <p:spPr>
            <a:xfrm>
              <a:off x="376830" y="117481"/>
              <a:ext cx="6404970" cy="1366318"/>
            </a:xfrm>
            <a:prstGeom prst="roundRect">
              <a:avLst>
                <a:gd name="adj" fmla="val 11023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5" name="Rectangle: Top Corners Rounded 4">
              <a:extLst>
                <a:ext uri="{FF2B5EF4-FFF2-40B4-BE49-F238E27FC236}">
                  <a16:creationId xmlns:a16="http://schemas.microsoft.com/office/drawing/2014/main" id="{17B855B3-E04F-1329-F1C4-FC23AC890EB5}"/>
                </a:ext>
              </a:extLst>
            </p:cNvPr>
            <p:cNvSpPr/>
            <p:nvPr/>
          </p:nvSpPr>
          <p:spPr>
            <a:xfrm rot="5400000">
              <a:off x="405813" y="97699"/>
              <a:ext cx="954363" cy="1425868"/>
            </a:xfrm>
            <a:prstGeom prst="round2SameRect">
              <a:avLst>
                <a:gd name="adj1" fmla="val 49166"/>
                <a:gd name="adj2" fmla="val 0"/>
              </a:avLst>
            </a:prstGeom>
            <a:solidFill>
              <a:schemeClr val="accent4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algn="ctr"/>
              <a:endParaRPr lang="en-IN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0D8A004-955D-09C0-54AE-5A8DA9588675}"/>
                </a:ext>
              </a:extLst>
            </p:cNvPr>
            <p:cNvSpPr/>
            <p:nvPr/>
          </p:nvSpPr>
          <p:spPr>
            <a:xfrm>
              <a:off x="376829" y="450633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8" name="TextBox 7">
              <a:hlinkClick r:id="rId9" action="ppaction://hlinksldjump"/>
              <a:extLst>
                <a:ext uri="{FF2B5EF4-FFF2-40B4-BE49-F238E27FC236}">
                  <a16:creationId xmlns:a16="http://schemas.microsoft.com/office/drawing/2014/main" id="{BCD220BE-E42C-2A71-DCEA-5801DD73D060}"/>
                </a:ext>
              </a:extLst>
            </p:cNvPr>
            <p:cNvSpPr txBox="1"/>
            <p:nvPr/>
          </p:nvSpPr>
          <p:spPr>
            <a:xfrm>
              <a:off x="242682" y="300621"/>
              <a:ext cx="98829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5400" b="1" dirty="0"/>
                <a:t>6</a:t>
              </a:r>
            </a:p>
          </p:txBody>
        </p:sp>
        <p:sp>
          <p:nvSpPr>
            <p:cNvPr id="9" name="TextBox 8">
              <a:hlinkClick r:id="rId9" action="ppaction://hlinksldjump"/>
              <a:extLst>
                <a:ext uri="{FF2B5EF4-FFF2-40B4-BE49-F238E27FC236}">
                  <a16:creationId xmlns:a16="http://schemas.microsoft.com/office/drawing/2014/main" id="{84D4946A-1459-03D9-E273-A000F0ED3916}"/>
                </a:ext>
              </a:extLst>
            </p:cNvPr>
            <p:cNvSpPr txBox="1"/>
            <p:nvPr/>
          </p:nvSpPr>
          <p:spPr>
            <a:xfrm>
              <a:off x="1875319" y="333451"/>
              <a:ext cx="455404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/>
              <a:r>
                <a:rPr lang="en-IN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Power BI – Sales Performance Analysis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513BC1-116B-4B84-B3CC-66E549CECD0B}"/>
              </a:ext>
            </a:extLst>
          </p:cNvPr>
          <p:cNvGrpSpPr/>
          <p:nvPr/>
        </p:nvGrpSpPr>
        <p:grpSpPr>
          <a:xfrm>
            <a:off x="16856214" y="9078764"/>
            <a:ext cx="1061067" cy="546512"/>
            <a:chOff x="16856214" y="9078764"/>
            <a:chExt cx="1061067" cy="546512"/>
          </a:xfrm>
        </p:grpSpPr>
        <p:sp>
          <p:nvSpPr>
            <p:cNvPr id="11" name="Arrow: Chevron 10">
              <a:hlinkClick r:id="rId10" action="ppaction://hlinksldjump"/>
              <a:extLst>
                <a:ext uri="{FF2B5EF4-FFF2-40B4-BE49-F238E27FC236}">
                  <a16:creationId xmlns:a16="http://schemas.microsoft.com/office/drawing/2014/main" id="{4F444D10-0708-3C28-DB01-DB5F731145A5}"/>
                </a:ext>
              </a:extLst>
            </p:cNvPr>
            <p:cNvSpPr/>
            <p:nvPr/>
          </p:nvSpPr>
          <p:spPr>
            <a:xfrm flipH="1">
              <a:off x="16856214" y="9078764"/>
              <a:ext cx="631686" cy="546512"/>
            </a:xfrm>
            <a:prstGeom prst="chevron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3500000" scaled="1"/>
            </a:gradFill>
            <a:ln>
              <a:noFill/>
            </a:ln>
            <a:effectLst>
              <a:outerShdw blurRad="50800" dist="50800" dir="2400000" algn="ctr" rotWithShape="0">
                <a:srgbClr val="000000">
                  <a:alpha val="41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algn="ctr" defTabSz="1404000"/>
              <a:endPara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CEA11C-D513-F0AF-84E4-D660B623B2B3}"/>
                </a:ext>
              </a:extLst>
            </p:cNvPr>
            <p:cNvSpPr txBox="1"/>
            <p:nvPr/>
          </p:nvSpPr>
          <p:spPr>
            <a:xfrm>
              <a:off x="17487900" y="9078764"/>
              <a:ext cx="429381" cy="546512"/>
            </a:xfrm>
            <a:prstGeom prst="rect">
              <a:avLst/>
            </a:prstGeom>
            <a:noFill/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l">
                <a:buNone/>
              </a:pPr>
              <a:r>
                <a:rPr lang="en-IN" sz="2250" b="1" dirty="0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6875729"/>
      </p:ext>
    </p:extLst>
  </p:cSld>
  <p:clrMapOvr>
    <a:masterClrMapping/>
  </p:clrMapOvr>
  <p:transition spd="slow">
    <p:cover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14:cNvPr>
              <p14:cNvContentPartPr/>
              <p14:nvPr/>
            </p14:nvContentPartPr>
            <p14:xfrm>
              <a:off x="13277601" y="-2627433"/>
              <a:ext cx="540" cy="5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64101" y="-2640933"/>
                <a:ext cx="27000" cy="2700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F90F266-4A1B-A533-532E-ACA7D76F741E}"/>
              </a:ext>
            </a:extLst>
          </p:cNvPr>
          <p:cNvSpPr/>
          <p:nvPr/>
        </p:nvSpPr>
        <p:spPr>
          <a:xfrm>
            <a:off x="14047076" y="136648"/>
            <a:ext cx="4012324" cy="8740651"/>
          </a:xfrm>
          <a:prstGeom prst="roundRect">
            <a:avLst>
              <a:gd name="adj" fmla="val 7500"/>
            </a:avLst>
          </a:prstGeom>
          <a:noFill/>
          <a:ln w="38100">
            <a:solidFill>
              <a:srgbClr val="A42384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40CE415-FCEA-32BA-7FFA-5F7DF7030543}"/>
              </a:ext>
            </a:extLst>
          </p:cNvPr>
          <p:cNvSpPr/>
          <p:nvPr/>
        </p:nvSpPr>
        <p:spPr>
          <a:xfrm>
            <a:off x="7951078" y="311069"/>
            <a:ext cx="4698122" cy="954364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50800" dist="50800" dir="2400000" algn="ctr" rotWithShape="0">
              <a:srgbClr val="000000">
                <a:alpha val="41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 defTabSz="1404000"/>
            <a:r>
              <a: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Performance Analysis  – Year 2019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A7E61EE-6A69-FC70-EE22-444653A314EB}"/>
                  </a:ext>
                </a:extLst>
              </p:cNvPr>
              <p:cNvSpPr txBox="1"/>
              <p:nvPr/>
            </p:nvSpPr>
            <p:spPr>
              <a:xfrm>
                <a:off x="14047076" y="239596"/>
                <a:ext cx="4012324" cy="71096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“Performance Analysis - 2019”</a:t>
                </a:r>
                <a:r>
                  <a:rPr lang="en-US" sz="2400" dirty="0"/>
                  <a:t> details are mentioned below.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Sales Qty is </a:t>
                </a:r>
                <a:r>
                  <a:rPr lang="en-US" sz="2400" b="1" dirty="0"/>
                  <a:t>847K</a:t>
                </a:r>
                <a:r>
                  <a:rPr lang="en-US" sz="2400" dirty="0"/>
                  <a:t> 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Revenue is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₹</m:t>
                    </m:r>
                    <m:r>
                      <a:rPr lang="en-IN" sz="2400" b="1" i="0" smtClean="0">
                        <a:latin typeface="Cambria Math" panose="02040503050406030204" pitchFamily="18" charset="0"/>
                      </a:rPr>
                      <m:t>𝟑𝟑𝟔</m:t>
                    </m:r>
                  </m:oMath>
                </a14:m>
                <a:r>
                  <a:rPr lang="en-US" sz="2400" b="1" dirty="0"/>
                  <a:t>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Revenue LY is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₹</m:t>
                    </m:r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𝟒𝟏𝟒</m:t>
                    </m:r>
                  </m:oMath>
                </a14:m>
                <a:r>
                  <a:rPr lang="en-US" sz="2400" b="1" dirty="0"/>
                  <a:t>M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Total Profit Margin is </a:t>
                </a:r>
                <a:r>
                  <a:rPr lang="en-US" sz="2400" b="1" dirty="0"/>
                  <a:t>₹10.5M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Profit Margin is </a:t>
                </a:r>
                <a:r>
                  <a:rPr lang="en-US" sz="2400" b="1" dirty="0"/>
                  <a:t>3.1%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 </a:t>
                </a:r>
                <a:r>
                  <a:rPr lang="en-US" sz="2400" b="1" dirty="0"/>
                  <a:t>Revenue by Trend</a:t>
                </a:r>
                <a:r>
                  <a:rPr lang="en-US" sz="2400" dirty="0"/>
                  <a:t>, Jan 2019 is the best month with high profit </a:t>
                </a:r>
                <a:r>
                  <a:rPr lang="en-US" sz="2400" b="1" dirty="0"/>
                  <a:t>margin % of 4.9%.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Highest Profit Margin% is coming from the </a:t>
                </a:r>
                <a:r>
                  <a:rPr lang="en-US" sz="2400" b="1" dirty="0"/>
                  <a:t>Customer name Leader </a:t>
                </a:r>
                <a:r>
                  <a:rPr lang="en-US" sz="2400" dirty="0"/>
                  <a:t>with </a:t>
                </a:r>
                <a:r>
                  <a:rPr lang="en-US" sz="2400" b="1" dirty="0"/>
                  <a:t>11.1% </a:t>
                </a:r>
                <a:r>
                  <a:rPr lang="en-US" sz="2400" dirty="0"/>
                  <a:t>followed by the </a:t>
                </a:r>
                <a:r>
                  <a:rPr lang="en-US" sz="2400" b="1" dirty="0"/>
                  <a:t>customer's name Power </a:t>
                </a:r>
                <a:r>
                  <a:rPr lang="en-US" sz="2400" dirty="0"/>
                  <a:t>with </a:t>
                </a:r>
                <a:r>
                  <a:rPr lang="en-US" sz="2400" b="1" dirty="0"/>
                  <a:t>8.1%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A7E61EE-6A69-FC70-EE22-444653A31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076" y="239596"/>
                <a:ext cx="4012324" cy="7109639"/>
              </a:xfrm>
              <a:prstGeom prst="rect">
                <a:avLst/>
              </a:prstGeom>
              <a:blipFill>
                <a:blip r:embed="rId5"/>
                <a:stretch>
                  <a:fillRect l="-2276" t="-686" r="-197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DB3CC7-B459-1832-3601-FDE1DE2C6B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980" y="1635388"/>
            <a:ext cx="13795537" cy="78504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9CFA236-7355-08AF-A9C7-D9D270841FA3}"/>
              </a:ext>
            </a:extLst>
          </p:cNvPr>
          <p:cNvGrpSpPr/>
          <p:nvPr/>
        </p:nvGrpSpPr>
        <p:grpSpPr>
          <a:xfrm>
            <a:off x="170061" y="117481"/>
            <a:ext cx="6611739" cy="1366318"/>
            <a:chOff x="170061" y="117481"/>
            <a:chExt cx="6611739" cy="1366318"/>
          </a:xfrm>
        </p:grpSpPr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4D0B536D-A00F-E0D5-5034-7F5ADA1E1C3A}"/>
                </a:ext>
              </a:extLst>
            </p:cNvPr>
            <p:cNvSpPr/>
            <p:nvPr/>
          </p:nvSpPr>
          <p:spPr>
            <a:xfrm flipH="1">
              <a:off x="170061" y="117481"/>
              <a:ext cx="545598" cy="221136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algn="ctr"/>
              <a:endParaRPr lang="en-IN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E5E42B9-91A6-EFAD-A321-1E08C46C8767}"/>
                </a:ext>
              </a:extLst>
            </p:cNvPr>
            <p:cNvSpPr/>
            <p:nvPr/>
          </p:nvSpPr>
          <p:spPr>
            <a:xfrm>
              <a:off x="376830" y="117481"/>
              <a:ext cx="6404970" cy="1366318"/>
            </a:xfrm>
            <a:prstGeom prst="roundRect">
              <a:avLst>
                <a:gd name="adj" fmla="val 11023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13" name="Rectangle: Top Corners Rounded 12">
              <a:extLst>
                <a:ext uri="{FF2B5EF4-FFF2-40B4-BE49-F238E27FC236}">
                  <a16:creationId xmlns:a16="http://schemas.microsoft.com/office/drawing/2014/main" id="{7B07D74B-F0F7-0B49-0B42-8E8BE14928C1}"/>
                </a:ext>
              </a:extLst>
            </p:cNvPr>
            <p:cNvSpPr/>
            <p:nvPr/>
          </p:nvSpPr>
          <p:spPr>
            <a:xfrm rot="5400000">
              <a:off x="405813" y="97699"/>
              <a:ext cx="954363" cy="1425868"/>
            </a:xfrm>
            <a:prstGeom prst="round2SameRect">
              <a:avLst>
                <a:gd name="adj1" fmla="val 49166"/>
                <a:gd name="adj2" fmla="val 0"/>
              </a:avLst>
            </a:prstGeom>
            <a:solidFill>
              <a:schemeClr val="accent4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algn="ctr"/>
              <a:endParaRPr lang="en-IN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E97E3A8-DACC-17E5-91E9-17375FFE21D4}"/>
                </a:ext>
              </a:extLst>
            </p:cNvPr>
            <p:cNvSpPr/>
            <p:nvPr/>
          </p:nvSpPr>
          <p:spPr>
            <a:xfrm>
              <a:off x="376829" y="450633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15" name="TextBox 14">
              <a:hlinkClick r:id="rId7" action="ppaction://hlinksldjump"/>
              <a:extLst>
                <a:ext uri="{FF2B5EF4-FFF2-40B4-BE49-F238E27FC236}">
                  <a16:creationId xmlns:a16="http://schemas.microsoft.com/office/drawing/2014/main" id="{68E73834-E656-3609-2F2F-C5F553194A2E}"/>
                </a:ext>
              </a:extLst>
            </p:cNvPr>
            <p:cNvSpPr txBox="1"/>
            <p:nvPr/>
          </p:nvSpPr>
          <p:spPr>
            <a:xfrm>
              <a:off x="242682" y="300621"/>
              <a:ext cx="98829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5400" b="1" dirty="0"/>
                <a:t>6</a:t>
              </a:r>
            </a:p>
          </p:txBody>
        </p:sp>
        <p:sp>
          <p:nvSpPr>
            <p:cNvPr id="16" name="TextBox 15">
              <a:hlinkClick r:id="rId7" action="ppaction://hlinksldjump"/>
              <a:extLst>
                <a:ext uri="{FF2B5EF4-FFF2-40B4-BE49-F238E27FC236}">
                  <a16:creationId xmlns:a16="http://schemas.microsoft.com/office/drawing/2014/main" id="{61594F7B-A447-2FF4-AEC8-BB6A27C7AB3B}"/>
                </a:ext>
              </a:extLst>
            </p:cNvPr>
            <p:cNvSpPr txBox="1"/>
            <p:nvPr/>
          </p:nvSpPr>
          <p:spPr>
            <a:xfrm>
              <a:off x="1875319" y="333451"/>
              <a:ext cx="455404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/>
              <a:r>
                <a:rPr lang="en-IN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Power BI – Sales Performance Analysis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8AB405-4803-57B0-199D-455E93BDC7B1}"/>
              </a:ext>
            </a:extLst>
          </p:cNvPr>
          <p:cNvGrpSpPr/>
          <p:nvPr/>
        </p:nvGrpSpPr>
        <p:grpSpPr>
          <a:xfrm>
            <a:off x="16856214" y="9078764"/>
            <a:ext cx="1061067" cy="546512"/>
            <a:chOff x="16856214" y="9078764"/>
            <a:chExt cx="1061067" cy="546512"/>
          </a:xfrm>
        </p:grpSpPr>
        <p:sp>
          <p:nvSpPr>
            <p:cNvPr id="18" name="Arrow: Chevron 17">
              <a:hlinkClick r:id="rId8" action="ppaction://hlinksldjump"/>
              <a:extLst>
                <a:ext uri="{FF2B5EF4-FFF2-40B4-BE49-F238E27FC236}">
                  <a16:creationId xmlns:a16="http://schemas.microsoft.com/office/drawing/2014/main" id="{D1DA801B-8C01-8A77-77F1-DA4982DCEE98}"/>
                </a:ext>
              </a:extLst>
            </p:cNvPr>
            <p:cNvSpPr/>
            <p:nvPr/>
          </p:nvSpPr>
          <p:spPr>
            <a:xfrm flipH="1">
              <a:off x="16856214" y="9078764"/>
              <a:ext cx="631686" cy="546512"/>
            </a:xfrm>
            <a:prstGeom prst="chevron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3500000" scaled="1"/>
            </a:gradFill>
            <a:ln>
              <a:noFill/>
            </a:ln>
            <a:effectLst>
              <a:outerShdw blurRad="50800" dist="50800" dir="2400000" algn="ctr" rotWithShape="0">
                <a:srgbClr val="000000">
                  <a:alpha val="41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algn="ctr" defTabSz="1404000"/>
              <a:endPara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FD68597-FC68-AF26-EC4E-C2FF2BC5FEB7}"/>
                </a:ext>
              </a:extLst>
            </p:cNvPr>
            <p:cNvSpPr txBox="1"/>
            <p:nvPr/>
          </p:nvSpPr>
          <p:spPr>
            <a:xfrm>
              <a:off x="17487900" y="9078764"/>
              <a:ext cx="429381" cy="546512"/>
            </a:xfrm>
            <a:prstGeom prst="rect">
              <a:avLst/>
            </a:prstGeom>
            <a:noFill/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l">
                <a:buNone/>
              </a:pPr>
              <a:r>
                <a:rPr lang="en-IN" sz="2250" b="1" dirty="0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0921064"/>
      </p:ext>
    </p:extLst>
  </p:cSld>
  <p:clrMapOvr>
    <a:masterClrMapping/>
  </p:clrMapOvr>
  <p:transition spd="slow">
    <p:cover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14:cNvPr>
              <p14:cNvContentPartPr/>
              <p14:nvPr/>
            </p14:nvContentPartPr>
            <p14:xfrm>
              <a:off x="13277601" y="-2627433"/>
              <a:ext cx="540" cy="5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64101" y="-2640933"/>
                <a:ext cx="27000" cy="2700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F90F266-4A1B-A533-532E-ACA7D76F741E}"/>
              </a:ext>
            </a:extLst>
          </p:cNvPr>
          <p:cNvSpPr/>
          <p:nvPr/>
        </p:nvSpPr>
        <p:spPr>
          <a:xfrm>
            <a:off x="14047076" y="136648"/>
            <a:ext cx="4012324" cy="8740651"/>
          </a:xfrm>
          <a:prstGeom prst="roundRect">
            <a:avLst>
              <a:gd name="adj" fmla="val 7500"/>
            </a:avLst>
          </a:prstGeom>
          <a:noFill/>
          <a:ln w="38100">
            <a:solidFill>
              <a:srgbClr val="A42384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40CE415-FCEA-32BA-7FFA-5F7DF7030543}"/>
              </a:ext>
            </a:extLst>
          </p:cNvPr>
          <p:cNvSpPr/>
          <p:nvPr/>
        </p:nvSpPr>
        <p:spPr>
          <a:xfrm>
            <a:off x="7951078" y="311069"/>
            <a:ext cx="4698122" cy="954364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outerShdw blurRad="50800" dist="50800" dir="2400000" algn="ctr" rotWithShape="0">
              <a:srgbClr val="000000">
                <a:alpha val="41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 defTabSz="1404000"/>
            <a:r>
              <a: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Performance Analysis  – </a:t>
            </a:r>
            <a:r>
              <a:rPr lang="en-IN" sz="2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Year 2020</a:t>
            </a:r>
            <a:endParaRPr lang="en-IN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A7E61EE-6A69-FC70-EE22-444653A314EB}"/>
                  </a:ext>
                </a:extLst>
              </p:cNvPr>
              <p:cNvSpPr txBox="1"/>
              <p:nvPr/>
            </p:nvSpPr>
            <p:spPr>
              <a:xfrm>
                <a:off x="14047076" y="239596"/>
                <a:ext cx="4012324" cy="71096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“Performance Analysis - 2020”</a:t>
                </a:r>
                <a:r>
                  <a:rPr lang="en-US" sz="2400" dirty="0"/>
                  <a:t> details are mentioned below.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Sales Qty is </a:t>
                </a:r>
                <a:r>
                  <a:rPr lang="en-US" sz="2400" b="1" dirty="0"/>
                  <a:t>350K</a:t>
                </a:r>
                <a:r>
                  <a:rPr lang="en-US" sz="2400" dirty="0"/>
                  <a:t> 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Revenue is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₹</m:t>
                    </m:r>
                    <m:r>
                      <a:rPr lang="en-IN" sz="2400" b="1" i="0" smtClean="0">
                        <a:latin typeface="Cambria Math" panose="02040503050406030204" pitchFamily="18" charset="0"/>
                      </a:rPr>
                      <m:t>𝟏𝟒𝟐</m:t>
                    </m:r>
                  </m:oMath>
                </a14:m>
                <a:r>
                  <a:rPr lang="en-US" sz="2400" b="1" dirty="0"/>
                  <a:t>M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Revenue LY is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₹</m:t>
                    </m:r>
                    <m:r>
                      <a:rPr lang="en-IN" sz="2400" b="1" i="0" smtClean="0">
                        <a:latin typeface="Cambria Math" panose="02040503050406030204" pitchFamily="18" charset="0"/>
                      </a:rPr>
                      <m:t>𝟏𝟔𝟖</m:t>
                    </m:r>
                  </m:oMath>
                </a14:m>
                <a:r>
                  <a:rPr lang="en-US" sz="2400" b="1" dirty="0"/>
                  <a:t>M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Total Profit Margin is </a:t>
                </a:r>
                <a:r>
                  <a:rPr lang="en-US" sz="2400" b="1" dirty="0"/>
                  <a:t>₹2.1M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Profit Margin is </a:t>
                </a:r>
                <a:r>
                  <a:rPr lang="en-US" sz="2400" b="1" dirty="0"/>
                  <a:t>1.4%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 </a:t>
                </a:r>
                <a:r>
                  <a:rPr lang="en-US" sz="2400" b="1" dirty="0"/>
                  <a:t>Revenue by Trend</a:t>
                </a:r>
                <a:r>
                  <a:rPr lang="en-US" sz="2400" dirty="0"/>
                  <a:t>, Jan 2020 is the best month with high </a:t>
                </a:r>
                <a:r>
                  <a:rPr lang="en-US" sz="2400" b="1" dirty="0"/>
                  <a:t>profit</a:t>
                </a:r>
                <a:r>
                  <a:rPr lang="en-US" sz="2400" dirty="0"/>
                  <a:t> </a:t>
                </a:r>
                <a:r>
                  <a:rPr lang="en-US" sz="2400" b="1" dirty="0"/>
                  <a:t>margin % of 3.1%.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Highest Profit Margin% is coming from the </a:t>
                </a:r>
                <a:r>
                  <a:rPr lang="en-US" sz="2400" b="1" dirty="0"/>
                  <a:t>Customer name Electricalsbea stores </a:t>
                </a:r>
                <a:r>
                  <a:rPr lang="en-US" sz="2400" dirty="0"/>
                  <a:t>with </a:t>
                </a:r>
                <a:r>
                  <a:rPr lang="en-US" sz="2400" b="1" dirty="0"/>
                  <a:t>15.6% </a:t>
                </a:r>
                <a:r>
                  <a:rPr lang="en-US" sz="2400" dirty="0"/>
                  <a:t>followed by the </a:t>
                </a:r>
                <a:r>
                  <a:rPr lang="en-US" sz="2400" b="1" dirty="0"/>
                  <a:t>customer name power </a:t>
                </a:r>
                <a:r>
                  <a:rPr lang="en-US" sz="2400" dirty="0"/>
                  <a:t>with </a:t>
                </a:r>
                <a:r>
                  <a:rPr lang="en-US" sz="2400" b="1" dirty="0"/>
                  <a:t>6.9 %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A7E61EE-6A69-FC70-EE22-444653A31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076" y="239596"/>
                <a:ext cx="4012324" cy="7109639"/>
              </a:xfrm>
              <a:prstGeom prst="rect">
                <a:avLst/>
              </a:prstGeom>
              <a:blipFill>
                <a:blip r:embed="rId7"/>
                <a:stretch>
                  <a:fillRect l="-2276" t="-686" r="-21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8234051-D4CB-9548-09A0-1F4F23F091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0" y="1612527"/>
            <a:ext cx="13825540" cy="795758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65F6B68-B553-5B1C-3797-4ABA81C9C449}"/>
              </a:ext>
            </a:extLst>
          </p:cNvPr>
          <p:cNvGrpSpPr/>
          <p:nvPr/>
        </p:nvGrpSpPr>
        <p:grpSpPr>
          <a:xfrm>
            <a:off x="170061" y="117481"/>
            <a:ext cx="6611739" cy="1366318"/>
            <a:chOff x="170061" y="117481"/>
            <a:chExt cx="6611739" cy="1366318"/>
          </a:xfrm>
        </p:grpSpPr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9F8C7E2D-2607-8552-F119-C2AA03F3FDF7}"/>
                </a:ext>
              </a:extLst>
            </p:cNvPr>
            <p:cNvSpPr/>
            <p:nvPr/>
          </p:nvSpPr>
          <p:spPr>
            <a:xfrm flipH="1">
              <a:off x="170061" y="117481"/>
              <a:ext cx="545598" cy="221136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algn="ctr"/>
              <a:endParaRPr lang="en-IN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0109B15-2E4B-1D08-D196-9FD0282F06E7}"/>
                </a:ext>
              </a:extLst>
            </p:cNvPr>
            <p:cNvSpPr/>
            <p:nvPr/>
          </p:nvSpPr>
          <p:spPr>
            <a:xfrm>
              <a:off x="376830" y="117481"/>
              <a:ext cx="6404970" cy="1366318"/>
            </a:xfrm>
            <a:prstGeom prst="roundRect">
              <a:avLst>
                <a:gd name="adj" fmla="val 11023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6" name="Rectangle: Top Corners Rounded 5">
              <a:extLst>
                <a:ext uri="{FF2B5EF4-FFF2-40B4-BE49-F238E27FC236}">
                  <a16:creationId xmlns:a16="http://schemas.microsoft.com/office/drawing/2014/main" id="{58EA3DB3-F6AD-36D8-B291-0242D0B76CE4}"/>
                </a:ext>
              </a:extLst>
            </p:cNvPr>
            <p:cNvSpPr/>
            <p:nvPr/>
          </p:nvSpPr>
          <p:spPr>
            <a:xfrm rot="5400000">
              <a:off x="405813" y="97699"/>
              <a:ext cx="954363" cy="1425868"/>
            </a:xfrm>
            <a:prstGeom prst="round2SameRect">
              <a:avLst>
                <a:gd name="adj1" fmla="val 49166"/>
                <a:gd name="adj2" fmla="val 0"/>
              </a:avLst>
            </a:prstGeom>
            <a:solidFill>
              <a:schemeClr val="accent4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algn="ctr"/>
              <a:endParaRPr lang="en-IN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ACCD219-E5DC-C3E4-B5E4-89E3F964D9E0}"/>
                </a:ext>
              </a:extLst>
            </p:cNvPr>
            <p:cNvSpPr/>
            <p:nvPr/>
          </p:nvSpPr>
          <p:spPr>
            <a:xfrm>
              <a:off x="376829" y="450633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8" name="TextBox 7">
              <a:hlinkClick r:id="rId9" action="ppaction://hlinksldjump"/>
              <a:extLst>
                <a:ext uri="{FF2B5EF4-FFF2-40B4-BE49-F238E27FC236}">
                  <a16:creationId xmlns:a16="http://schemas.microsoft.com/office/drawing/2014/main" id="{86C4AE84-963B-067B-4E9D-342CA1422DAB}"/>
                </a:ext>
              </a:extLst>
            </p:cNvPr>
            <p:cNvSpPr txBox="1"/>
            <p:nvPr/>
          </p:nvSpPr>
          <p:spPr>
            <a:xfrm>
              <a:off x="242682" y="300621"/>
              <a:ext cx="98829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5400" b="1" dirty="0"/>
                <a:t>6</a:t>
              </a:r>
            </a:p>
          </p:txBody>
        </p:sp>
        <p:sp>
          <p:nvSpPr>
            <p:cNvPr id="9" name="TextBox 8">
              <a:hlinkClick r:id="rId9" action="ppaction://hlinksldjump"/>
              <a:extLst>
                <a:ext uri="{FF2B5EF4-FFF2-40B4-BE49-F238E27FC236}">
                  <a16:creationId xmlns:a16="http://schemas.microsoft.com/office/drawing/2014/main" id="{0FF75FE7-BED2-A2FD-EE6D-37C47A9FB742}"/>
                </a:ext>
              </a:extLst>
            </p:cNvPr>
            <p:cNvSpPr txBox="1"/>
            <p:nvPr/>
          </p:nvSpPr>
          <p:spPr>
            <a:xfrm>
              <a:off x="1875319" y="333451"/>
              <a:ext cx="455404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/>
              <a:r>
                <a:rPr lang="en-IN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Power BI – Sales Performance Analysis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A4A401-C6D6-8D9F-7197-D514F483B3D0}"/>
              </a:ext>
            </a:extLst>
          </p:cNvPr>
          <p:cNvGrpSpPr/>
          <p:nvPr/>
        </p:nvGrpSpPr>
        <p:grpSpPr>
          <a:xfrm>
            <a:off x="16856214" y="9078764"/>
            <a:ext cx="1061067" cy="546512"/>
            <a:chOff x="16856214" y="9078764"/>
            <a:chExt cx="1061067" cy="546512"/>
          </a:xfrm>
        </p:grpSpPr>
        <p:sp>
          <p:nvSpPr>
            <p:cNvPr id="11" name="Arrow: Chevron 10">
              <a:hlinkClick r:id="rId10" action="ppaction://hlinksldjump"/>
              <a:extLst>
                <a:ext uri="{FF2B5EF4-FFF2-40B4-BE49-F238E27FC236}">
                  <a16:creationId xmlns:a16="http://schemas.microsoft.com/office/drawing/2014/main" id="{992E3381-5053-6D7D-EA88-DF8671C40B8A}"/>
                </a:ext>
              </a:extLst>
            </p:cNvPr>
            <p:cNvSpPr/>
            <p:nvPr/>
          </p:nvSpPr>
          <p:spPr>
            <a:xfrm flipH="1">
              <a:off x="16856214" y="9078764"/>
              <a:ext cx="631686" cy="546512"/>
            </a:xfrm>
            <a:prstGeom prst="chevron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3500000" scaled="1"/>
            </a:gradFill>
            <a:ln>
              <a:noFill/>
            </a:ln>
            <a:effectLst>
              <a:outerShdw blurRad="50800" dist="50800" dir="2400000" algn="ctr" rotWithShape="0">
                <a:srgbClr val="000000">
                  <a:alpha val="41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algn="ctr" defTabSz="1404000"/>
              <a:endPara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2737D2-BF98-66BC-B455-4EFDB635330F}"/>
                </a:ext>
              </a:extLst>
            </p:cNvPr>
            <p:cNvSpPr txBox="1"/>
            <p:nvPr/>
          </p:nvSpPr>
          <p:spPr>
            <a:xfrm>
              <a:off x="17487900" y="9078764"/>
              <a:ext cx="429381" cy="546512"/>
            </a:xfrm>
            <a:prstGeom prst="rect">
              <a:avLst/>
            </a:prstGeom>
            <a:noFill/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l">
                <a:buNone/>
              </a:pPr>
              <a:r>
                <a:rPr lang="en-IN" sz="2250" b="1" dirty="0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59262"/>
      </p:ext>
    </p:extLst>
  </p:cSld>
  <p:clrMapOvr>
    <a:masterClrMapping/>
  </p:clrMapOvr>
  <p:transition spd="slow">
    <p:cover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14:cNvPr>
              <p14:cNvContentPartPr/>
              <p14:nvPr/>
            </p14:nvContentPartPr>
            <p14:xfrm>
              <a:off x="13277601" y="-2627433"/>
              <a:ext cx="540" cy="5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64101" y="-2640933"/>
                <a:ext cx="27000" cy="2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A21D8F49-BD7C-9405-E6F8-1999AEDECC0A}"/>
              </a:ext>
            </a:extLst>
          </p:cNvPr>
          <p:cNvGrpSpPr/>
          <p:nvPr/>
        </p:nvGrpSpPr>
        <p:grpSpPr>
          <a:xfrm>
            <a:off x="16856214" y="9078764"/>
            <a:ext cx="1061067" cy="546512"/>
            <a:chOff x="16856214" y="9078764"/>
            <a:chExt cx="1061067" cy="546512"/>
          </a:xfrm>
        </p:grpSpPr>
        <p:sp>
          <p:nvSpPr>
            <p:cNvPr id="77" name="Arrow: Chevron 76">
              <a:hlinkClick r:id="rId5" action="ppaction://hlinksldjump"/>
              <a:extLst>
                <a:ext uri="{FF2B5EF4-FFF2-40B4-BE49-F238E27FC236}">
                  <a16:creationId xmlns:a16="http://schemas.microsoft.com/office/drawing/2014/main" id="{39F67780-012E-442B-9A37-0BC77943D7CF}"/>
                </a:ext>
              </a:extLst>
            </p:cNvPr>
            <p:cNvSpPr/>
            <p:nvPr/>
          </p:nvSpPr>
          <p:spPr>
            <a:xfrm flipH="1">
              <a:off x="16856214" y="9078764"/>
              <a:ext cx="631686" cy="546512"/>
            </a:xfrm>
            <a:prstGeom prst="chevron">
              <a:avLst/>
            </a:prstGeom>
            <a:gradFill flip="none" rotWithShape="1">
              <a:gsLst>
                <a:gs pos="23000">
                  <a:srgbClr val="15D7EB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C56FC58-48F7-401B-A3C9-09D4F30A2A53}"/>
                </a:ext>
              </a:extLst>
            </p:cNvPr>
            <p:cNvSpPr txBox="1"/>
            <p:nvPr/>
          </p:nvSpPr>
          <p:spPr>
            <a:xfrm>
              <a:off x="17487900" y="9078764"/>
              <a:ext cx="429381" cy="546512"/>
            </a:xfrm>
            <a:prstGeom prst="rect">
              <a:avLst/>
            </a:prstGeom>
            <a:noFill/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l">
                <a:buNone/>
              </a:pPr>
              <a:r>
                <a:rPr lang="en-IN" sz="2250" b="1" dirty="0"/>
                <a:t>7</a:t>
              </a:r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F90F266-4A1B-A533-532E-ACA7D76F741E}"/>
              </a:ext>
            </a:extLst>
          </p:cNvPr>
          <p:cNvSpPr/>
          <p:nvPr/>
        </p:nvSpPr>
        <p:spPr>
          <a:xfrm>
            <a:off x="408193" y="1657927"/>
            <a:ext cx="16446940" cy="7517693"/>
          </a:xfrm>
          <a:prstGeom prst="roundRect">
            <a:avLst>
              <a:gd name="adj" fmla="val 3513"/>
            </a:avLst>
          </a:prstGeom>
          <a:gradFill flip="none" rotWithShape="1">
            <a:gsLst>
              <a:gs pos="23000">
                <a:srgbClr val="15D7EB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defTabSz="1404000"/>
            <a:endParaRPr lang="en-IN" sz="22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D6FF05-07B9-9863-9A15-06C91B8521F2}"/>
              </a:ext>
            </a:extLst>
          </p:cNvPr>
          <p:cNvSpPr txBox="1"/>
          <p:nvPr/>
        </p:nvSpPr>
        <p:spPr>
          <a:xfrm>
            <a:off x="644613" y="2007367"/>
            <a:ext cx="1623060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/>
              <a:t>Revenue Insights Summary:</a:t>
            </a:r>
            <a:br>
              <a:rPr lang="en-US" sz="2300" b="1" dirty="0"/>
            </a:br>
            <a:endParaRPr lang="en-US" sz="23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b="1" dirty="0"/>
              <a:t>Top Performers:</a:t>
            </a:r>
          </a:p>
          <a:p>
            <a:endParaRPr lang="en-US" sz="2300" b="1" dirty="0"/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300" b="1" dirty="0"/>
              <a:t>Region: Delhi NCR led in revenue each year.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300" b="1" dirty="0"/>
              <a:t>Customer: Electrical Sara Stores consistently topped sales.</a:t>
            </a:r>
          </a:p>
          <a:p>
            <a:pPr lvl="1"/>
            <a:endParaRPr lang="en-US" sz="23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b="1" dirty="0"/>
              <a:t>Revenue Peaks:</a:t>
            </a:r>
            <a:br>
              <a:rPr lang="en-US" sz="2300" b="1" dirty="0"/>
            </a:br>
            <a:endParaRPr lang="en-US" sz="2300" b="1" dirty="0"/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300" b="1" dirty="0"/>
              <a:t>Highest revenue months were November 2017, January 2018, July 2019, and February 2020.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3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b="1" dirty="0"/>
              <a:t>Notable Issues:</a:t>
            </a:r>
            <a:br>
              <a:rPr lang="en-US" sz="2300" b="1" dirty="0"/>
            </a:br>
            <a:endParaRPr lang="en-US" sz="2300" b="1" dirty="0"/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300" b="1" dirty="0"/>
              <a:t>Data errors indicated by top product listed as "(Blank)" every year.</a:t>
            </a:r>
            <a:br>
              <a:rPr lang="en-US" sz="2300" b="1" dirty="0"/>
            </a:br>
            <a:endParaRPr lang="en-US" sz="23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b="1" dirty="0"/>
              <a:t>Trends: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300" b="1" dirty="0"/>
              <a:t>Revenue and sales peaked in 2018, declined thereafter.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300" b="1" dirty="0"/>
              <a:t>Profit margins varied, highest in 2019 (3.1%), lowest in 2020 (1.4%).</a:t>
            </a:r>
            <a:endParaRPr lang="en-US" sz="23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EA2C2D-C8BF-50F2-7E8E-35216B20568D}"/>
              </a:ext>
            </a:extLst>
          </p:cNvPr>
          <p:cNvGrpSpPr/>
          <p:nvPr/>
        </p:nvGrpSpPr>
        <p:grpSpPr>
          <a:xfrm>
            <a:off x="114771" y="111382"/>
            <a:ext cx="6163984" cy="1366318"/>
            <a:chOff x="161976" y="5352249"/>
            <a:chExt cx="6335931" cy="1366318"/>
          </a:xfrm>
        </p:grpSpPr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B7F6633E-0B76-AED7-F9FF-DB56B0EF8981}"/>
                </a:ext>
              </a:extLst>
            </p:cNvPr>
            <p:cNvSpPr/>
            <p:nvPr/>
          </p:nvSpPr>
          <p:spPr>
            <a:xfrm flipH="1">
              <a:off x="163221" y="5354063"/>
              <a:ext cx="545598" cy="221136"/>
            </a:xfrm>
            <a:prstGeom prst="rtTriangle">
              <a:avLst/>
            </a:prstGeom>
            <a:gradFill flip="none" rotWithShape="1">
              <a:gsLst>
                <a:gs pos="23000">
                  <a:srgbClr val="15D7EB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FF951E0-A616-B6A6-1F42-8A639E849877}"/>
                </a:ext>
              </a:extLst>
            </p:cNvPr>
            <p:cNvSpPr/>
            <p:nvPr/>
          </p:nvSpPr>
          <p:spPr>
            <a:xfrm>
              <a:off x="368745" y="5352249"/>
              <a:ext cx="6129162" cy="1366318"/>
            </a:xfrm>
            <a:prstGeom prst="roundRect">
              <a:avLst>
                <a:gd name="adj" fmla="val 11023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6" name="Rectangle: Top Corners Rounded 5">
              <a:extLst>
                <a:ext uri="{FF2B5EF4-FFF2-40B4-BE49-F238E27FC236}">
                  <a16:creationId xmlns:a16="http://schemas.microsoft.com/office/drawing/2014/main" id="{497506FB-046C-A6CD-CDF7-618A84D9E4B9}"/>
                </a:ext>
              </a:extLst>
            </p:cNvPr>
            <p:cNvSpPr/>
            <p:nvPr/>
          </p:nvSpPr>
          <p:spPr>
            <a:xfrm rot="5400000">
              <a:off x="397728" y="5332467"/>
              <a:ext cx="954363" cy="1425868"/>
            </a:xfrm>
            <a:prstGeom prst="round2SameRect">
              <a:avLst>
                <a:gd name="adj1" fmla="val 49166"/>
                <a:gd name="adj2" fmla="val 0"/>
              </a:avLst>
            </a:prstGeom>
            <a:gradFill flip="none" rotWithShape="1">
              <a:gsLst>
                <a:gs pos="23000">
                  <a:srgbClr val="15D7EB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19E31B5-6652-C1EC-1812-9425E7F24D8D}"/>
                </a:ext>
              </a:extLst>
            </p:cNvPr>
            <p:cNvSpPr/>
            <p:nvPr/>
          </p:nvSpPr>
          <p:spPr>
            <a:xfrm>
              <a:off x="421906" y="568464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8" name="TextBox 7">
              <a:hlinkClick r:id="rId6" action="ppaction://hlinksldjump"/>
              <a:extLst>
                <a:ext uri="{FF2B5EF4-FFF2-40B4-BE49-F238E27FC236}">
                  <a16:creationId xmlns:a16="http://schemas.microsoft.com/office/drawing/2014/main" id="{D2507296-68C8-8DE1-CEAE-1355B962F84A}"/>
                </a:ext>
              </a:extLst>
            </p:cNvPr>
            <p:cNvSpPr txBox="1"/>
            <p:nvPr/>
          </p:nvSpPr>
          <p:spPr>
            <a:xfrm>
              <a:off x="278980" y="5534290"/>
              <a:ext cx="98829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4400" b="1" dirty="0"/>
                <a:t>7</a:t>
              </a:r>
            </a:p>
          </p:txBody>
        </p:sp>
        <p:sp>
          <p:nvSpPr>
            <p:cNvPr id="9" name="TextBox 8">
              <a:hlinkClick r:id="rId6" action="ppaction://hlinksldjump"/>
              <a:extLst>
                <a:ext uri="{FF2B5EF4-FFF2-40B4-BE49-F238E27FC236}">
                  <a16:creationId xmlns:a16="http://schemas.microsoft.com/office/drawing/2014/main" id="{9410B70B-E152-4950-3683-3F276DEA14BA}"/>
                </a:ext>
              </a:extLst>
            </p:cNvPr>
            <p:cNvSpPr txBox="1"/>
            <p:nvPr/>
          </p:nvSpPr>
          <p:spPr>
            <a:xfrm>
              <a:off x="1720862" y="5568219"/>
              <a:ext cx="3939060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US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</a:t>
              </a:r>
              <a:r>
                <a:rPr lang="en-IN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nsights Summary - Revenue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367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14:cNvPr>
              <p14:cNvContentPartPr/>
              <p14:nvPr/>
            </p14:nvContentPartPr>
            <p14:xfrm>
              <a:off x="13277601" y="-2627433"/>
              <a:ext cx="540" cy="5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64101" y="-2640933"/>
                <a:ext cx="27000" cy="2700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F90F266-4A1B-A533-532E-ACA7D76F741E}"/>
              </a:ext>
            </a:extLst>
          </p:cNvPr>
          <p:cNvSpPr/>
          <p:nvPr/>
        </p:nvSpPr>
        <p:spPr>
          <a:xfrm>
            <a:off x="408193" y="1657927"/>
            <a:ext cx="16446940" cy="8185292"/>
          </a:xfrm>
          <a:prstGeom prst="roundRect">
            <a:avLst>
              <a:gd name="adj" fmla="val 3513"/>
            </a:avLst>
          </a:prstGeom>
          <a:gradFill flip="none" rotWithShape="1">
            <a:gsLst>
              <a:gs pos="23000">
                <a:srgbClr val="15D7EB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defTabSz="1404000"/>
            <a:endParaRPr lang="en-IN" sz="22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D6FF05-07B9-9863-9A15-06C91B8521F2}"/>
              </a:ext>
            </a:extLst>
          </p:cNvPr>
          <p:cNvSpPr txBox="1"/>
          <p:nvPr/>
        </p:nvSpPr>
        <p:spPr>
          <a:xfrm>
            <a:off x="609293" y="1699476"/>
            <a:ext cx="6705907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Profit Insights Summary:</a:t>
            </a:r>
            <a:br>
              <a:rPr lang="en-US" sz="2400" b="1" dirty="0"/>
            </a:b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b="1" dirty="0"/>
              <a:t>Total Profit Margin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300" dirty="0"/>
              <a:t>2017: ₹2.8M (Profit Margin: 3.0%)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300" dirty="0"/>
              <a:t>2018: ₹9.3M (Profit Margin: 2.3%)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300" dirty="0"/>
              <a:t>2019: ₹10.5M (Profit Margin: 3.1%)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300" dirty="0"/>
              <a:t>2020: ₹2.1M (Profit Margin: 1.4%)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b="1" dirty="0"/>
              <a:t>Top Market by Revenue Contribution (RC%)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300" dirty="0"/>
              <a:t>2017: Delhi NCR (53.3%)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300" dirty="0"/>
              <a:t>2018: Delhi NCR (53.4%)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300" dirty="0"/>
              <a:t>2019: Delhi NCR (51.0%)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300" dirty="0"/>
              <a:t>2020: Delhi NCR (54.7%)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b="1" dirty="0"/>
              <a:t>Top Market by Profit Percentage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300" dirty="0"/>
              <a:t>2017: Lucknow (9.1% Profit, 0.9% RC)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300" dirty="0"/>
              <a:t>2018: Surat (8% Profit, 0.4% RC)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300" dirty="0"/>
              <a:t>2019: Lucknow (8.3% Profit, 0.3% RC)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300" dirty="0"/>
              <a:t>2020: Bhubaneshwar (10.5% Profit, 0.1% RC)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b="1" dirty="0"/>
              <a:t>Worst Performing Market by Profit Percentage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300" dirty="0"/>
              <a:t>2017: Bhubaneshwar (-6.4% Loss)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300" dirty="0"/>
              <a:t>2018: Bengaluru (-20.8% Loss)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300" dirty="0"/>
              <a:t>2019: Hyderabad (-1.5% Loss)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300" dirty="0"/>
              <a:t>2020: Lucknow (-2.7% Loss)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CF9C5A-1E98-A008-C3B6-E998F1944102}"/>
              </a:ext>
            </a:extLst>
          </p:cNvPr>
          <p:cNvSpPr txBox="1"/>
          <p:nvPr/>
        </p:nvSpPr>
        <p:spPr>
          <a:xfrm>
            <a:off x="8277993" y="1699476"/>
            <a:ext cx="8561900" cy="7925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Top Customer by Revenue Contribution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300" dirty="0"/>
              <a:t>2017: Electrical Sara Stores (38.8% RC)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300" dirty="0"/>
              <a:t>2018: Electrical Sara Stores (41.8% RC)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300" dirty="0"/>
              <a:t>2019: Electrical Sara Stores (41.2% RC)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300" dirty="0"/>
              <a:t>2020: Electrical Sara Stores (46.2% RC)</a:t>
            </a:r>
            <a:br>
              <a:rPr lang="en-US" sz="2300" dirty="0"/>
            </a:br>
            <a:endParaRPr lang="en-US" sz="2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b="1" dirty="0"/>
              <a:t>Revenue Trends (Notable Highs)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300" dirty="0"/>
              <a:t>2018: January - Highest revenue month with ₹42M</a:t>
            </a:r>
          </a:p>
          <a:p>
            <a:br>
              <a:rPr lang="en-US" sz="2300" dirty="0"/>
            </a:br>
            <a:r>
              <a:rPr lang="en-US" sz="2300" b="1" dirty="0"/>
              <a:t>Summary: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300" b="1" dirty="0"/>
              <a:t>Over the four years</a:t>
            </a:r>
            <a:r>
              <a:rPr lang="en-US" sz="2300" dirty="0"/>
              <a:t>, the sales quantity and revenue saw fluctuations, with a notable peak in </a:t>
            </a:r>
            <a:r>
              <a:rPr lang="en-US" sz="2300" b="1" dirty="0"/>
              <a:t>2018.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300" dirty="0"/>
              <a:t>Profit margins varied, peaking in </a:t>
            </a:r>
            <a:r>
              <a:rPr lang="en-US" sz="2300" b="1" dirty="0"/>
              <a:t>2019 at 3.1%.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300" b="1" dirty="0"/>
              <a:t>Delhi NCR </a:t>
            </a:r>
            <a:r>
              <a:rPr lang="en-US" sz="2300" dirty="0"/>
              <a:t>consistently contributed the most to revenue each year.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300" dirty="0"/>
              <a:t>The top market by profit percentage varied, with different cities taking the lead each year.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300" b="1" dirty="0"/>
              <a:t>Electrical Sara Stores </a:t>
            </a:r>
            <a:r>
              <a:rPr lang="en-US" sz="2300" dirty="0"/>
              <a:t>remained the top customer by revenue contribution throughout the period.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300" b="1" dirty="0"/>
              <a:t>Revenue trends highlighted January 2018 </a:t>
            </a:r>
            <a:r>
              <a:rPr lang="en-US" sz="2300" dirty="0"/>
              <a:t>as a significant month for revenue generation</a:t>
            </a:r>
            <a:r>
              <a:rPr lang="en-US" sz="2400" dirty="0"/>
              <a:t>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16A0F9-CDC8-95D5-8EF2-EA8AC611CD5C}"/>
              </a:ext>
            </a:extLst>
          </p:cNvPr>
          <p:cNvCxnSpPr/>
          <p:nvPr/>
        </p:nvCxnSpPr>
        <p:spPr>
          <a:xfrm>
            <a:off x="7772400" y="1866900"/>
            <a:ext cx="0" cy="748512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DAF448-4E0F-1F04-884C-29DB5C150EF7}"/>
              </a:ext>
            </a:extLst>
          </p:cNvPr>
          <p:cNvGrpSpPr/>
          <p:nvPr/>
        </p:nvGrpSpPr>
        <p:grpSpPr>
          <a:xfrm>
            <a:off x="114771" y="111382"/>
            <a:ext cx="6163984" cy="1366318"/>
            <a:chOff x="161976" y="5352249"/>
            <a:chExt cx="6335931" cy="1366318"/>
          </a:xfrm>
        </p:grpSpPr>
        <p:sp>
          <p:nvSpPr>
            <p:cNvPr id="13" name="Right Triangle 12">
              <a:extLst>
                <a:ext uri="{FF2B5EF4-FFF2-40B4-BE49-F238E27FC236}">
                  <a16:creationId xmlns:a16="http://schemas.microsoft.com/office/drawing/2014/main" id="{48E65794-9D45-18CB-A713-407D1DAD8F2B}"/>
                </a:ext>
              </a:extLst>
            </p:cNvPr>
            <p:cNvSpPr/>
            <p:nvPr/>
          </p:nvSpPr>
          <p:spPr>
            <a:xfrm flipH="1">
              <a:off x="163221" y="5354063"/>
              <a:ext cx="545598" cy="221136"/>
            </a:xfrm>
            <a:prstGeom prst="rtTriangle">
              <a:avLst/>
            </a:prstGeom>
            <a:gradFill flip="none" rotWithShape="1">
              <a:gsLst>
                <a:gs pos="23000">
                  <a:srgbClr val="15D7EB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C60724A-8BD6-BC6B-32C9-A0149AE9B270}"/>
                </a:ext>
              </a:extLst>
            </p:cNvPr>
            <p:cNvSpPr/>
            <p:nvPr/>
          </p:nvSpPr>
          <p:spPr>
            <a:xfrm>
              <a:off x="368745" y="5352249"/>
              <a:ext cx="6129162" cy="1366318"/>
            </a:xfrm>
            <a:prstGeom prst="roundRect">
              <a:avLst>
                <a:gd name="adj" fmla="val 11023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15" name="Rectangle: Top Corners Rounded 14">
              <a:extLst>
                <a:ext uri="{FF2B5EF4-FFF2-40B4-BE49-F238E27FC236}">
                  <a16:creationId xmlns:a16="http://schemas.microsoft.com/office/drawing/2014/main" id="{31BC0717-999F-20A6-7B46-E0D8F05B6A85}"/>
                </a:ext>
              </a:extLst>
            </p:cNvPr>
            <p:cNvSpPr/>
            <p:nvPr/>
          </p:nvSpPr>
          <p:spPr>
            <a:xfrm rot="5400000">
              <a:off x="397728" y="5332467"/>
              <a:ext cx="954363" cy="1425868"/>
            </a:xfrm>
            <a:prstGeom prst="round2SameRect">
              <a:avLst>
                <a:gd name="adj1" fmla="val 49166"/>
                <a:gd name="adj2" fmla="val 0"/>
              </a:avLst>
            </a:prstGeom>
            <a:gradFill flip="none" rotWithShape="1">
              <a:gsLst>
                <a:gs pos="23000">
                  <a:srgbClr val="15D7EB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6F35D00-7B26-7AD1-EC9F-280B422AE590}"/>
                </a:ext>
              </a:extLst>
            </p:cNvPr>
            <p:cNvSpPr/>
            <p:nvPr/>
          </p:nvSpPr>
          <p:spPr>
            <a:xfrm>
              <a:off x="421906" y="568464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17" name="TextBox 16">
              <a:hlinkClick r:id="rId5" action="ppaction://hlinksldjump"/>
              <a:extLst>
                <a:ext uri="{FF2B5EF4-FFF2-40B4-BE49-F238E27FC236}">
                  <a16:creationId xmlns:a16="http://schemas.microsoft.com/office/drawing/2014/main" id="{EE2C7C13-0442-0FE7-82E1-7B8CA9F2F0D5}"/>
                </a:ext>
              </a:extLst>
            </p:cNvPr>
            <p:cNvSpPr txBox="1"/>
            <p:nvPr/>
          </p:nvSpPr>
          <p:spPr>
            <a:xfrm>
              <a:off x="278980" y="5534290"/>
              <a:ext cx="98829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4400" b="1" dirty="0"/>
                <a:t>7</a:t>
              </a:r>
            </a:p>
          </p:txBody>
        </p:sp>
        <p:sp>
          <p:nvSpPr>
            <p:cNvPr id="18" name="TextBox 17">
              <a:hlinkClick r:id="rId5" action="ppaction://hlinksldjump"/>
              <a:extLst>
                <a:ext uri="{FF2B5EF4-FFF2-40B4-BE49-F238E27FC236}">
                  <a16:creationId xmlns:a16="http://schemas.microsoft.com/office/drawing/2014/main" id="{93C88E3A-70C1-9FF9-CCE8-9F1072CC938B}"/>
                </a:ext>
              </a:extLst>
            </p:cNvPr>
            <p:cNvSpPr txBox="1"/>
            <p:nvPr/>
          </p:nvSpPr>
          <p:spPr>
            <a:xfrm>
              <a:off x="1822715" y="5568219"/>
              <a:ext cx="3234129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US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Profit I</a:t>
              </a:r>
              <a:r>
                <a:rPr lang="en-IN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nsights Summary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5C667F0-6A50-8AF5-3671-4B87E502C6B6}"/>
              </a:ext>
            </a:extLst>
          </p:cNvPr>
          <p:cNvGrpSpPr/>
          <p:nvPr/>
        </p:nvGrpSpPr>
        <p:grpSpPr>
          <a:xfrm>
            <a:off x="17029040" y="9270645"/>
            <a:ext cx="1061067" cy="546512"/>
            <a:chOff x="16856214" y="9078764"/>
            <a:chExt cx="1061067" cy="546512"/>
          </a:xfrm>
        </p:grpSpPr>
        <p:sp>
          <p:nvSpPr>
            <p:cNvPr id="21" name="Arrow: Chevron 20">
              <a:hlinkClick r:id="rId6" action="ppaction://hlinksldjump"/>
              <a:extLst>
                <a:ext uri="{FF2B5EF4-FFF2-40B4-BE49-F238E27FC236}">
                  <a16:creationId xmlns:a16="http://schemas.microsoft.com/office/drawing/2014/main" id="{08AAC3BF-066E-D8A3-A269-31EC8DB4BC70}"/>
                </a:ext>
              </a:extLst>
            </p:cNvPr>
            <p:cNvSpPr/>
            <p:nvPr/>
          </p:nvSpPr>
          <p:spPr>
            <a:xfrm flipH="1">
              <a:off x="16856214" y="9078764"/>
              <a:ext cx="631686" cy="546512"/>
            </a:xfrm>
            <a:prstGeom prst="chevron">
              <a:avLst/>
            </a:prstGeom>
            <a:gradFill flip="none" rotWithShape="1">
              <a:gsLst>
                <a:gs pos="23000">
                  <a:srgbClr val="15D7EB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064B0F5-FC90-4085-C663-AC00EADDB031}"/>
                </a:ext>
              </a:extLst>
            </p:cNvPr>
            <p:cNvSpPr txBox="1"/>
            <p:nvPr/>
          </p:nvSpPr>
          <p:spPr>
            <a:xfrm>
              <a:off x="17487900" y="9078764"/>
              <a:ext cx="429381" cy="546512"/>
            </a:xfrm>
            <a:prstGeom prst="rect">
              <a:avLst/>
            </a:prstGeom>
            <a:noFill/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l">
                <a:buNone/>
              </a:pPr>
              <a:r>
                <a:rPr lang="en-IN" sz="2250" b="1" dirty="0"/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339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14:cNvPr>
              <p14:cNvContentPartPr/>
              <p14:nvPr/>
            </p14:nvContentPartPr>
            <p14:xfrm>
              <a:off x="13277601" y="-2627433"/>
              <a:ext cx="540" cy="5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64101" y="-2640933"/>
                <a:ext cx="27000" cy="2700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F90F266-4A1B-A533-532E-ACA7D76F741E}"/>
              </a:ext>
            </a:extLst>
          </p:cNvPr>
          <p:cNvSpPr/>
          <p:nvPr/>
        </p:nvSpPr>
        <p:spPr>
          <a:xfrm>
            <a:off x="114770" y="1657927"/>
            <a:ext cx="16740363" cy="8185292"/>
          </a:xfrm>
          <a:prstGeom prst="roundRect">
            <a:avLst>
              <a:gd name="adj" fmla="val 3513"/>
            </a:avLst>
          </a:prstGeom>
          <a:gradFill flip="none" rotWithShape="1">
            <a:gsLst>
              <a:gs pos="23000">
                <a:srgbClr val="15D7EB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defTabSz="1404000"/>
            <a:endParaRPr lang="en-IN" sz="22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D6FF05-07B9-9863-9A15-06C91B8521F2}"/>
              </a:ext>
            </a:extLst>
          </p:cNvPr>
          <p:cNvSpPr txBox="1"/>
          <p:nvPr/>
        </p:nvSpPr>
        <p:spPr>
          <a:xfrm>
            <a:off x="396617" y="1853911"/>
            <a:ext cx="7744126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Key Performance Insights Summary:</a:t>
            </a:r>
            <a:br>
              <a:rPr lang="en-US" sz="2400" b="1" dirty="0"/>
            </a:b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Revenue and Sales Trends:</a:t>
            </a:r>
            <a:br>
              <a:rPr lang="en-US" sz="2400" b="1" dirty="0"/>
            </a:br>
            <a:endParaRPr lang="en-US" sz="2400" b="1" dirty="0"/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Peak Performance: 2018 was the peak year with the highest revenue of ₹414M and sales quantity of 997K units.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Decline in 2020: There was a significant drop in both revenue and sales quantity in 2020, indicating possible market or operational challenges.</a:t>
            </a:r>
          </a:p>
          <a:p>
            <a:pPr lvl="1"/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Profit Margin Trends: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Fluctuations: The profit margin percentage varied across the years, with 2019 having the highest overall profit margin of 3.1%, while 2020 saw a sharp decline to 1.4%.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Best Months: The best months for profit margins shifted each year, with December (2017), November (2018), and January (2019 and 2020) being notable.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CF9C5A-1E98-A008-C3B6-E998F1944102}"/>
              </a:ext>
            </a:extLst>
          </p:cNvPr>
          <p:cNvSpPr txBox="1"/>
          <p:nvPr/>
        </p:nvSpPr>
        <p:spPr>
          <a:xfrm>
            <a:off x="8631663" y="1866900"/>
            <a:ext cx="8072333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Customer Contributions: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Top Customers: Different customers led in profit margins each year, with Sage (2017), Electricalsquipo Stores (2018), Leader (2019), and Electricalsbea Stores (2020) being top contributors.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Consistent Performers: The customer named Leader appeared in the top customer list twice, indicating a relatively consistent contribution</a:t>
            </a:r>
            <a:r>
              <a:rPr lang="en-US" sz="2400" b="1" dirty="0"/>
              <a:t>.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Year-over-Year Comparisons: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Revenue Growth and Decline: 2018 saw a significant revenue growth compared to 2017 (from ₹93M to ₹414M), but this was followed by a decline in 2019 and 2020.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Profit Margins: Despite revenue changes, profit margins did not consistently correlate with revenue, suggesting varying cost structures or pricing strategies</a:t>
            </a:r>
            <a:r>
              <a:rPr lang="en-US" sz="2300" dirty="0"/>
              <a:t>.</a:t>
            </a:r>
            <a:endParaRPr lang="en-US" sz="14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BABAD0-E9D5-A7DB-4CF6-831066CC1993}"/>
              </a:ext>
            </a:extLst>
          </p:cNvPr>
          <p:cNvCxnSpPr/>
          <p:nvPr/>
        </p:nvCxnSpPr>
        <p:spPr>
          <a:xfrm>
            <a:off x="8517525" y="2008013"/>
            <a:ext cx="0" cy="748512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56CC7AD-F93E-7BCA-0356-F89115C95B44}"/>
              </a:ext>
            </a:extLst>
          </p:cNvPr>
          <p:cNvGrpSpPr/>
          <p:nvPr/>
        </p:nvGrpSpPr>
        <p:grpSpPr>
          <a:xfrm>
            <a:off x="114771" y="111382"/>
            <a:ext cx="6163984" cy="1366318"/>
            <a:chOff x="161976" y="5352249"/>
            <a:chExt cx="6335931" cy="1366318"/>
          </a:xfrm>
        </p:grpSpPr>
        <p:sp>
          <p:nvSpPr>
            <p:cNvPr id="13" name="Right Triangle 12">
              <a:extLst>
                <a:ext uri="{FF2B5EF4-FFF2-40B4-BE49-F238E27FC236}">
                  <a16:creationId xmlns:a16="http://schemas.microsoft.com/office/drawing/2014/main" id="{07202F4D-2773-FB04-BE10-8C217B0122E1}"/>
                </a:ext>
              </a:extLst>
            </p:cNvPr>
            <p:cNvSpPr/>
            <p:nvPr/>
          </p:nvSpPr>
          <p:spPr>
            <a:xfrm flipH="1">
              <a:off x="163221" y="5354063"/>
              <a:ext cx="545598" cy="221136"/>
            </a:xfrm>
            <a:prstGeom prst="rtTriangle">
              <a:avLst/>
            </a:prstGeom>
            <a:gradFill flip="none" rotWithShape="1">
              <a:gsLst>
                <a:gs pos="23000">
                  <a:srgbClr val="15D7EB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012CD61-22B8-5FC6-367E-AAC6B4987DD4}"/>
                </a:ext>
              </a:extLst>
            </p:cNvPr>
            <p:cNvSpPr/>
            <p:nvPr/>
          </p:nvSpPr>
          <p:spPr>
            <a:xfrm>
              <a:off x="368745" y="5352249"/>
              <a:ext cx="6129162" cy="1366318"/>
            </a:xfrm>
            <a:prstGeom prst="roundRect">
              <a:avLst>
                <a:gd name="adj" fmla="val 11023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15" name="Rectangle: Top Corners Rounded 14">
              <a:extLst>
                <a:ext uri="{FF2B5EF4-FFF2-40B4-BE49-F238E27FC236}">
                  <a16:creationId xmlns:a16="http://schemas.microsoft.com/office/drawing/2014/main" id="{E5FC9714-515F-0D35-A5B0-2B479A424BDB}"/>
                </a:ext>
              </a:extLst>
            </p:cNvPr>
            <p:cNvSpPr/>
            <p:nvPr/>
          </p:nvSpPr>
          <p:spPr>
            <a:xfrm rot="5400000">
              <a:off x="397728" y="5332467"/>
              <a:ext cx="954363" cy="1425868"/>
            </a:xfrm>
            <a:prstGeom prst="round2SameRect">
              <a:avLst>
                <a:gd name="adj1" fmla="val 49166"/>
                <a:gd name="adj2" fmla="val 0"/>
              </a:avLst>
            </a:prstGeom>
            <a:gradFill flip="none" rotWithShape="1">
              <a:gsLst>
                <a:gs pos="23000">
                  <a:srgbClr val="15D7EB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3EE6A0B-19B6-7C6D-A62E-E9D71B5E2EDC}"/>
                </a:ext>
              </a:extLst>
            </p:cNvPr>
            <p:cNvSpPr/>
            <p:nvPr/>
          </p:nvSpPr>
          <p:spPr>
            <a:xfrm>
              <a:off x="421906" y="568464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17" name="TextBox 16">
              <a:hlinkClick r:id="rId5" action="ppaction://hlinksldjump"/>
              <a:extLst>
                <a:ext uri="{FF2B5EF4-FFF2-40B4-BE49-F238E27FC236}">
                  <a16:creationId xmlns:a16="http://schemas.microsoft.com/office/drawing/2014/main" id="{D707A4D6-B5DF-171E-FB4F-C060BAA37FDF}"/>
                </a:ext>
              </a:extLst>
            </p:cNvPr>
            <p:cNvSpPr txBox="1"/>
            <p:nvPr/>
          </p:nvSpPr>
          <p:spPr>
            <a:xfrm>
              <a:off x="278980" y="5534290"/>
              <a:ext cx="98829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4400" b="1" dirty="0"/>
                <a:t>7</a:t>
              </a:r>
            </a:p>
          </p:txBody>
        </p:sp>
        <p:sp>
          <p:nvSpPr>
            <p:cNvPr id="18" name="TextBox 17">
              <a:hlinkClick r:id="rId5" action="ppaction://hlinksldjump"/>
              <a:extLst>
                <a:ext uri="{FF2B5EF4-FFF2-40B4-BE49-F238E27FC236}">
                  <a16:creationId xmlns:a16="http://schemas.microsoft.com/office/drawing/2014/main" id="{3A8C7508-3FCC-CE53-49D5-7A49906F228B}"/>
                </a:ext>
              </a:extLst>
            </p:cNvPr>
            <p:cNvSpPr txBox="1"/>
            <p:nvPr/>
          </p:nvSpPr>
          <p:spPr>
            <a:xfrm>
              <a:off x="1822715" y="5568219"/>
              <a:ext cx="4252362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US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Performance I</a:t>
              </a:r>
              <a:r>
                <a:rPr lang="en-IN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nsights Summary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8DC3C4D-E8F4-CCBD-8F60-EF178E586345}"/>
              </a:ext>
            </a:extLst>
          </p:cNvPr>
          <p:cNvGrpSpPr/>
          <p:nvPr/>
        </p:nvGrpSpPr>
        <p:grpSpPr>
          <a:xfrm>
            <a:off x="17112163" y="9219877"/>
            <a:ext cx="1061067" cy="546512"/>
            <a:chOff x="16856214" y="9078764"/>
            <a:chExt cx="1061067" cy="546512"/>
          </a:xfrm>
        </p:grpSpPr>
        <p:sp>
          <p:nvSpPr>
            <p:cNvPr id="21" name="Arrow: Chevron 20">
              <a:hlinkClick r:id="rId6" action="ppaction://hlinksldjump"/>
              <a:extLst>
                <a:ext uri="{FF2B5EF4-FFF2-40B4-BE49-F238E27FC236}">
                  <a16:creationId xmlns:a16="http://schemas.microsoft.com/office/drawing/2014/main" id="{5190DADB-16E5-16BB-3A2D-3C7780C111D7}"/>
                </a:ext>
              </a:extLst>
            </p:cNvPr>
            <p:cNvSpPr/>
            <p:nvPr/>
          </p:nvSpPr>
          <p:spPr>
            <a:xfrm flipH="1">
              <a:off x="16856214" y="9078764"/>
              <a:ext cx="631686" cy="546512"/>
            </a:xfrm>
            <a:prstGeom prst="chevron">
              <a:avLst/>
            </a:prstGeom>
            <a:gradFill flip="none" rotWithShape="1">
              <a:gsLst>
                <a:gs pos="23000">
                  <a:srgbClr val="15D7EB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8982E78-15D9-9194-5F60-E0F42412ACDE}"/>
                </a:ext>
              </a:extLst>
            </p:cNvPr>
            <p:cNvSpPr txBox="1"/>
            <p:nvPr/>
          </p:nvSpPr>
          <p:spPr>
            <a:xfrm>
              <a:off x="17487900" y="9078764"/>
              <a:ext cx="429381" cy="546512"/>
            </a:xfrm>
            <a:prstGeom prst="rect">
              <a:avLst/>
            </a:prstGeom>
            <a:noFill/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l">
                <a:buNone/>
              </a:pPr>
              <a:r>
                <a:rPr lang="en-IN" sz="2250" b="1" dirty="0"/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267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14:cNvPr>
              <p14:cNvContentPartPr/>
              <p14:nvPr/>
            </p14:nvContentPartPr>
            <p14:xfrm>
              <a:off x="13277601" y="-2627433"/>
              <a:ext cx="540" cy="5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64101" y="-2640933"/>
                <a:ext cx="27000" cy="2700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F90F266-4A1B-A533-532E-ACA7D76F741E}"/>
              </a:ext>
            </a:extLst>
          </p:cNvPr>
          <p:cNvSpPr/>
          <p:nvPr/>
        </p:nvSpPr>
        <p:spPr>
          <a:xfrm>
            <a:off x="114770" y="1657927"/>
            <a:ext cx="16740363" cy="8185292"/>
          </a:xfrm>
          <a:prstGeom prst="roundRect">
            <a:avLst>
              <a:gd name="adj" fmla="val 3513"/>
            </a:avLst>
          </a:prstGeom>
          <a:gradFill flip="none" rotWithShape="1">
            <a:gsLst>
              <a:gs pos="23000">
                <a:srgbClr val="15D7EB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defTabSz="1404000"/>
            <a:endParaRPr lang="en-IN" sz="22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D6FF05-07B9-9863-9A15-06C91B8521F2}"/>
              </a:ext>
            </a:extLst>
          </p:cNvPr>
          <p:cNvSpPr txBox="1"/>
          <p:nvPr/>
        </p:nvSpPr>
        <p:spPr>
          <a:xfrm>
            <a:off x="396616" y="1853910"/>
            <a:ext cx="15376783" cy="7278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Conclusion:</a:t>
            </a:r>
          </a:p>
          <a:p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Revenue and Sales Trends</a:t>
            </a:r>
            <a:r>
              <a:rPr lang="en-US" sz="2300" b="1" dirty="0"/>
              <a:t>:</a:t>
            </a:r>
            <a:endParaRPr lang="en-US" sz="2000" b="1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2018 Peak: Revenue peaked at ₹414M and sales at 997K units.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Decline: Revenue and sales dropped in 2019 and further in 2020.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Profit Margins:</a:t>
            </a:r>
          </a:p>
          <a:p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Highest in 2019: Overall margin was 3.1%.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Lowest in 2020: Margin dropped to 1.4%.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Monthly Bests: Best months varied yearly, indicating seasonal or market influences.</a:t>
            </a:r>
          </a:p>
          <a:p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Customer Contributions: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Top Customers: Different leading customers each year.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Consistent Performer: </a:t>
            </a:r>
            <a:r>
              <a:rPr lang="en-US" sz="2000" b="1" dirty="0"/>
              <a:t>Leader</a:t>
            </a:r>
            <a:r>
              <a:rPr lang="en-US" sz="2000" dirty="0"/>
              <a:t> appeared in top customer list for two years.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Year-over-Year Comparisons: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2018 Growth: Significant revenue increase from ₹93M (2017) to ₹414M.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Subsequent Decline: Revenue fell after 2018.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Strategic Insights: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Analyze 2018: Understand drivers' </a:t>
            </a:r>
            <a:r>
              <a:rPr lang="en-US" sz="2000" b="1" dirty="0"/>
              <a:t>of 2018 </a:t>
            </a:r>
            <a:r>
              <a:rPr lang="en-US" sz="2000" dirty="0"/>
              <a:t>success.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Address Declines: Identify causes of </a:t>
            </a:r>
            <a:r>
              <a:rPr lang="en-US" sz="2000" b="1" dirty="0"/>
              <a:t>2019</a:t>
            </a:r>
            <a:r>
              <a:rPr lang="en-US" sz="2000" dirty="0"/>
              <a:t> and </a:t>
            </a:r>
            <a:r>
              <a:rPr lang="en-US" sz="2000" b="1" dirty="0"/>
              <a:t>2020 </a:t>
            </a:r>
            <a:r>
              <a:rPr lang="en-US" sz="2000" dirty="0"/>
              <a:t>declines.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Customer Focus: </a:t>
            </a:r>
            <a:r>
              <a:rPr lang="en-US" sz="2000" b="1" dirty="0"/>
              <a:t>Strengthen ties with consistently high-performing customers.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67C6508-C3A3-B230-8911-4F49BA35F237}"/>
              </a:ext>
            </a:extLst>
          </p:cNvPr>
          <p:cNvGrpSpPr/>
          <p:nvPr/>
        </p:nvGrpSpPr>
        <p:grpSpPr>
          <a:xfrm>
            <a:off x="114771" y="111382"/>
            <a:ext cx="6163984" cy="1366318"/>
            <a:chOff x="161976" y="5352249"/>
            <a:chExt cx="6335931" cy="1366318"/>
          </a:xfrm>
        </p:grpSpPr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C9628C54-93B5-4079-B3C3-71B237212ABD}"/>
                </a:ext>
              </a:extLst>
            </p:cNvPr>
            <p:cNvSpPr/>
            <p:nvPr/>
          </p:nvSpPr>
          <p:spPr>
            <a:xfrm flipH="1">
              <a:off x="163221" y="5354063"/>
              <a:ext cx="545598" cy="221136"/>
            </a:xfrm>
            <a:prstGeom prst="rtTriangle">
              <a:avLst/>
            </a:prstGeom>
            <a:gradFill flip="none" rotWithShape="1">
              <a:gsLst>
                <a:gs pos="23000">
                  <a:srgbClr val="15D7EB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8EF0169-C3E6-7AA3-184F-65A0189AA7A2}"/>
                </a:ext>
              </a:extLst>
            </p:cNvPr>
            <p:cNvSpPr/>
            <p:nvPr/>
          </p:nvSpPr>
          <p:spPr>
            <a:xfrm>
              <a:off x="368745" y="5352249"/>
              <a:ext cx="6129162" cy="1366318"/>
            </a:xfrm>
            <a:prstGeom prst="roundRect">
              <a:avLst>
                <a:gd name="adj" fmla="val 11023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13" name="Rectangle: Top Corners Rounded 12">
              <a:extLst>
                <a:ext uri="{FF2B5EF4-FFF2-40B4-BE49-F238E27FC236}">
                  <a16:creationId xmlns:a16="http://schemas.microsoft.com/office/drawing/2014/main" id="{4DF453D0-AF9D-AB71-F9E0-33B5A9EE1513}"/>
                </a:ext>
              </a:extLst>
            </p:cNvPr>
            <p:cNvSpPr/>
            <p:nvPr/>
          </p:nvSpPr>
          <p:spPr>
            <a:xfrm rot="5400000">
              <a:off x="397728" y="5332467"/>
              <a:ext cx="954363" cy="1425868"/>
            </a:xfrm>
            <a:prstGeom prst="round2SameRect">
              <a:avLst>
                <a:gd name="adj1" fmla="val 49166"/>
                <a:gd name="adj2" fmla="val 0"/>
              </a:avLst>
            </a:prstGeom>
            <a:gradFill flip="none" rotWithShape="1">
              <a:gsLst>
                <a:gs pos="23000">
                  <a:srgbClr val="15D7EB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1BD53F7-EBBB-AB83-F03D-A84F34A1C847}"/>
                </a:ext>
              </a:extLst>
            </p:cNvPr>
            <p:cNvSpPr/>
            <p:nvPr/>
          </p:nvSpPr>
          <p:spPr>
            <a:xfrm>
              <a:off x="421906" y="568464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15" name="TextBox 14">
              <a:hlinkClick r:id="rId5" action="ppaction://hlinksldjump"/>
              <a:extLst>
                <a:ext uri="{FF2B5EF4-FFF2-40B4-BE49-F238E27FC236}">
                  <a16:creationId xmlns:a16="http://schemas.microsoft.com/office/drawing/2014/main" id="{CE6C8BA7-45EA-9C7F-7469-369B05FDB991}"/>
                </a:ext>
              </a:extLst>
            </p:cNvPr>
            <p:cNvSpPr txBox="1"/>
            <p:nvPr/>
          </p:nvSpPr>
          <p:spPr>
            <a:xfrm>
              <a:off x="278980" y="5534290"/>
              <a:ext cx="98829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4400" b="1" dirty="0"/>
                <a:t>7</a:t>
              </a:r>
            </a:p>
          </p:txBody>
        </p:sp>
        <p:sp>
          <p:nvSpPr>
            <p:cNvPr id="16" name="TextBox 15">
              <a:hlinkClick r:id="rId5" action="ppaction://hlinksldjump"/>
              <a:extLst>
                <a:ext uri="{FF2B5EF4-FFF2-40B4-BE49-F238E27FC236}">
                  <a16:creationId xmlns:a16="http://schemas.microsoft.com/office/drawing/2014/main" id="{54FEB72E-8E87-80F6-1D9C-FFAB3AB43010}"/>
                </a:ext>
              </a:extLst>
            </p:cNvPr>
            <p:cNvSpPr txBox="1"/>
            <p:nvPr/>
          </p:nvSpPr>
          <p:spPr>
            <a:xfrm>
              <a:off x="1822715" y="5568219"/>
              <a:ext cx="4252362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US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</a:t>
              </a:r>
              <a:r>
                <a:rPr lang="en-IN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nsights Summary - Conclusion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23FFEE0-B9E6-5276-75C4-5F2ECF0C318D}"/>
              </a:ext>
            </a:extLst>
          </p:cNvPr>
          <p:cNvGrpSpPr/>
          <p:nvPr/>
        </p:nvGrpSpPr>
        <p:grpSpPr>
          <a:xfrm>
            <a:off x="17112163" y="9213092"/>
            <a:ext cx="1061067" cy="546512"/>
            <a:chOff x="16856214" y="9078764"/>
            <a:chExt cx="1061067" cy="546512"/>
          </a:xfrm>
        </p:grpSpPr>
        <p:sp>
          <p:nvSpPr>
            <p:cNvPr id="18" name="Arrow: Chevron 17">
              <a:hlinkClick r:id="rId6" action="ppaction://hlinksldjump"/>
              <a:extLst>
                <a:ext uri="{FF2B5EF4-FFF2-40B4-BE49-F238E27FC236}">
                  <a16:creationId xmlns:a16="http://schemas.microsoft.com/office/drawing/2014/main" id="{43C5CB5A-B80F-4F6B-7A1F-8832096F3388}"/>
                </a:ext>
              </a:extLst>
            </p:cNvPr>
            <p:cNvSpPr/>
            <p:nvPr/>
          </p:nvSpPr>
          <p:spPr>
            <a:xfrm flipH="1">
              <a:off x="16856214" y="9078764"/>
              <a:ext cx="631686" cy="546512"/>
            </a:xfrm>
            <a:prstGeom prst="chevron">
              <a:avLst/>
            </a:prstGeom>
            <a:gradFill flip="none" rotWithShape="1">
              <a:gsLst>
                <a:gs pos="23000">
                  <a:srgbClr val="15D7EB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449434-1883-7163-27BF-63AB5E81CD14}"/>
                </a:ext>
              </a:extLst>
            </p:cNvPr>
            <p:cNvSpPr txBox="1"/>
            <p:nvPr/>
          </p:nvSpPr>
          <p:spPr>
            <a:xfrm>
              <a:off x="17487900" y="9078764"/>
              <a:ext cx="429381" cy="546512"/>
            </a:xfrm>
            <a:prstGeom prst="rect">
              <a:avLst/>
            </a:prstGeom>
            <a:noFill/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l">
                <a:buNone/>
              </a:pPr>
              <a:r>
                <a:rPr lang="en-IN" sz="2250" b="1" dirty="0"/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857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14:cNvPr>
              <p14:cNvContentPartPr/>
              <p14:nvPr/>
            </p14:nvContentPartPr>
            <p14:xfrm>
              <a:off x="13277601" y="-2627433"/>
              <a:ext cx="540" cy="5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64101" y="-2640933"/>
                <a:ext cx="27000" cy="2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36635828-2934-48C9-FA62-D14B7A63DFE2}"/>
              </a:ext>
            </a:extLst>
          </p:cNvPr>
          <p:cNvGrpSpPr/>
          <p:nvPr/>
        </p:nvGrpSpPr>
        <p:grpSpPr>
          <a:xfrm>
            <a:off x="16964688" y="9064117"/>
            <a:ext cx="1061067" cy="567825"/>
            <a:chOff x="16964688" y="9064117"/>
            <a:chExt cx="1061067" cy="567825"/>
          </a:xfrm>
        </p:grpSpPr>
        <p:sp>
          <p:nvSpPr>
            <p:cNvPr id="77" name="Arrow: Chevron 76">
              <a:hlinkClick r:id="rId5" action="ppaction://hlinksldjump"/>
              <a:extLst>
                <a:ext uri="{FF2B5EF4-FFF2-40B4-BE49-F238E27FC236}">
                  <a16:creationId xmlns:a16="http://schemas.microsoft.com/office/drawing/2014/main" id="{39F67780-012E-442B-9A37-0BC77943D7CF}"/>
                </a:ext>
              </a:extLst>
            </p:cNvPr>
            <p:cNvSpPr/>
            <p:nvPr/>
          </p:nvSpPr>
          <p:spPr>
            <a:xfrm flipH="1">
              <a:off x="16964688" y="9085430"/>
              <a:ext cx="631686" cy="546512"/>
            </a:xfrm>
            <a:prstGeom prst="chevron">
              <a:avLst/>
            </a:prstGeom>
            <a:gradFill>
              <a:gsLst>
                <a:gs pos="0">
                  <a:srgbClr val="FFC000"/>
                </a:gs>
                <a:gs pos="100000">
                  <a:srgbClr val="EB7800"/>
                </a:gs>
              </a:gsLst>
              <a:lin ang="13500000" scaled="1"/>
            </a:gra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C56FC58-48F7-401B-A3C9-09D4F30A2A53}"/>
                </a:ext>
              </a:extLst>
            </p:cNvPr>
            <p:cNvSpPr txBox="1"/>
            <p:nvPr/>
          </p:nvSpPr>
          <p:spPr>
            <a:xfrm>
              <a:off x="17596374" y="9064117"/>
              <a:ext cx="429381" cy="546512"/>
            </a:xfrm>
            <a:prstGeom prst="rect">
              <a:avLst/>
            </a:prstGeom>
            <a:noFill/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l">
                <a:buNone/>
              </a:pPr>
              <a:r>
                <a:rPr lang="en-US" sz="2250" b="1" dirty="0"/>
                <a:t>1</a:t>
              </a:r>
              <a:endParaRPr lang="en-IN" sz="2250" b="1" dirty="0" err="1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5D85D86-BAD7-E1F2-A57C-8EC79E1AE2AA}"/>
              </a:ext>
            </a:extLst>
          </p:cNvPr>
          <p:cNvGrpSpPr/>
          <p:nvPr/>
        </p:nvGrpSpPr>
        <p:grpSpPr>
          <a:xfrm>
            <a:off x="152400" y="0"/>
            <a:ext cx="6132431" cy="1366318"/>
            <a:chOff x="168579" y="728096"/>
            <a:chExt cx="6132431" cy="1366318"/>
          </a:xfrm>
        </p:grpSpPr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DCF229D3-663D-8DC9-5655-55536956F5A3}"/>
                </a:ext>
              </a:extLst>
            </p:cNvPr>
            <p:cNvSpPr/>
            <p:nvPr/>
          </p:nvSpPr>
          <p:spPr>
            <a:xfrm flipH="1">
              <a:off x="168579" y="728096"/>
              <a:ext cx="545598" cy="221136"/>
            </a:xfrm>
            <a:prstGeom prst="rtTriangle">
              <a:avLst/>
            </a:prstGeom>
            <a:gradFill>
              <a:gsLst>
                <a:gs pos="0">
                  <a:srgbClr val="FFC000"/>
                </a:gs>
                <a:gs pos="100000">
                  <a:srgbClr val="EB7800"/>
                </a:gs>
              </a:gsLst>
              <a:lin ang="13500000" scaled="1"/>
            </a:gra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194C813-E7B7-8853-9D53-7E89AB0FB329}"/>
                </a:ext>
              </a:extLst>
            </p:cNvPr>
            <p:cNvSpPr/>
            <p:nvPr/>
          </p:nvSpPr>
          <p:spPr>
            <a:xfrm>
              <a:off x="375347" y="728096"/>
              <a:ext cx="5925663" cy="1366318"/>
            </a:xfrm>
            <a:prstGeom prst="roundRect">
              <a:avLst>
                <a:gd name="adj" fmla="val 11023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13" name="Rectangle: Top Corners Rounded 12">
              <a:extLst>
                <a:ext uri="{FF2B5EF4-FFF2-40B4-BE49-F238E27FC236}">
                  <a16:creationId xmlns:a16="http://schemas.microsoft.com/office/drawing/2014/main" id="{0DC300A2-FB57-D2D6-A980-DDD69789202D}"/>
                </a:ext>
              </a:extLst>
            </p:cNvPr>
            <p:cNvSpPr/>
            <p:nvPr/>
          </p:nvSpPr>
          <p:spPr>
            <a:xfrm rot="5400000">
              <a:off x="404331" y="708314"/>
              <a:ext cx="954363" cy="1425868"/>
            </a:xfrm>
            <a:prstGeom prst="round2SameRect">
              <a:avLst>
                <a:gd name="adj1" fmla="val 49166"/>
                <a:gd name="adj2" fmla="val 0"/>
              </a:avLst>
            </a:prstGeom>
            <a:gradFill>
              <a:gsLst>
                <a:gs pos="0">
                  <a:srgbClr val="FFC000"/>
                </a:gs>
                <a:gs pos="100000">
                  <a:srgbClr val="EB7800"/>
                </a:gs>
              </a:gsLst>
              <a:lin ang="13500000" scaled="1"/>
            </a:gra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BCE2C08-D606-BF9B-89B3-E7C915FE1FEC}"/>
                </a:ext>
              </a:extLst>
            </p:cNvPr>
            <p:cNvSpPr/>
            <p:nvPr/>
          </p:nvSpPr>
          <p:spPr>
            <a:xfrm>
              <a:off x="375347" y="106124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15" name="TextBox 14">
              <a:hlinkClick r:id="rId6" action="ppaction://hlinksldjump"/>
              <a:extLst>
                <a:ext uri="{FF2B5EF4-FFF2-40B4-BE49-F238E27FC236}">
                  <a16:creationId xmlns:a16="http://schemas.microsoft.com/office/drawing/2014/main" id="{72E33366-69AC-02C5-10DE-86BABA4841A6}"/>
                </a:ext>
              </a:extLst>
            </p:cNvPr>
            <p:cNvSpPr txBox="1"/>
            <p:nvPr/>
          </p:nvSpPr>
          <p:spPr>
            <a:xfrm>
              <a:off x="241200" y="911236"/>
              <a:ext cx="98829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5400" b="1" dirty="0"/>
                <a:t>1</a:t>
              </a:r>
            </a:p>
          </p:txBody>
        </p:sp>
        <p:sp>
          <p:nvSpPr>
            <p:cNvPr id="16" name="TextBox 15">
              <a:hlinkClick r:id="rId6" action="ppaction://hlinksldjump"/>
              <a:extLst>
                <a:ext uri="{FF2B5EF4-FFF2-40B4-BE49-F238E27FC236}">
                  <a16:creationId xmlns:a16="http://schemas.microsoft.com/office/drawing/2014/main" id="{9FDE5829-6C8B-E556-ED9D-26FDAB2AC2EA}"/>
                </a:ext>
              </a:extLst>
            </p:cNvPr>
            <p:cNvSpPr txBox="1"/>
            <p:nvPr/>
          </p:nvSpPr>
          <p:spPr>
            <a:xfrm>
              <a:off x="1926150" y="910137"/>
              <a:ext cx="3839892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Understanding Business Problem</a:t>
              </a: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AA40AB9-696D-EEE9-1584-7B869EAFC490}"/>
              </a:ext>
            </a:extLst>
          </p:cNvPr>
          <p:cNvSpPr/>
          <p:nvPr/>
        </p:nvSpPr>
        <p:spPr>
          <a:xfrm>
            <a:off x="430232" y="2400300"/>
            <a:ext cx="3360718" cy="693312"/>
          </a:xfrm>
          <a:prstGeom prst="roundRect">
            <a:avLst/>
          </a:prstGeom>
          <a:gradFill>
            <a:gsLst>
              <a:gs pos="0">
                <a:srgbClr val="FFC000"/>
              </a:gs>
              <a:gs pos="100000">
                <a:srgbClr val="EB7800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/>
            <a:r>
              <a:rPr lang="en-US" sz="2400" dirty="0">
                <a:latin typeface="Tw Cen MT Condensed Extra Bold" panose="020B0803020202020204" pitchFamily="34" charset="0"/>
              </a:rPr>
              <a:t>📊 </a:t>
            </a:r>
            <a:r>
              <a:rPr lang="en-US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 Statement 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F86FA8DC-430D-4F74-979B-5512D5230E1B}"/>
              </a:ext>
            </a:extLst>
          </p:cNvPr>
          <p:cNvSpPr/>
          <p:nvPr/>
        </p:nvSpPr>
        <p:spPr>
          <a:xfrm>
            <a:off x="3924300" y="2583473"/>
            <a:ext cx="1104900" cy="426428"/>
          </a:xfrm>
          <a:prstGeom prst="rightArrow">
            <a:avLst/>
          </a:prstGeom>
          <a:gradFill>
            <a:gsLst>
              <a:gs pos="0">
                <a:srgbClr val="FFC000"/>
              </a:gs>
              <a:gs pos="100000">
                <a:srgbClr val="EB7800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 defTabSz="1404000"/>
            <a:endParaRPr lang="en-IN" sz="2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1CC610F-82E3-846E-5F87-3706A4B96034}"/>
              </a:ext>
            </a:extLst>
          </p:cNvPr>
          <p:cNvSpPr/>
          <p:nvPr/>
        </p:nvSpPr>
        <p:spPr>
          <a:xfrm>
            <a:off x="5597462" y="1883309"/>
            <a:ext cx="11851798" cy="2420606"/>
          </a:xfrm>
          <a:prstGeom prst="roundRect">
            <a:avLst>
              <a:gd name="adj" fmla="val 10905"/>
            </a:avLst>
          </a:prstGeom>
          <a:gradFill>
            <a:gsLst>
              <a:gs pos="0">
                <a:srgbClr val="FFC000"/>
              </a:gs>
              <a:gs pos="100000">
                <a:srgbClr val="EB7800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lvl="1"/>
            <a:r>
              <a:rPr lang="en-US" sz="1800" b="1" dirty="0">
                <a:effectLst>
                  <a:outerShdw blurRad="101600" dist="25400" dir="16200000" rotWithShape="0">
                    <a:prstClr val="black">
                      <a:alpha val="17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AtliQ Hardware, a computer hardware and peripherals company with multiple branches across India, is facing several challenges:</a:t>
            </a:r>
          </a:p>
          <a:p>
            <a:pPr marL="1714500" lvl="2" indent="-342900">
              <a:buFont typeface="Arial" panose="020B0604020202020204" pitchFamily="34" charset="0"/>
              <a:buChar char="•"/>
            </a:pPr>
            <a:r>
              <a:rPr lang="en-US" sz="1800" b="1" dirty="0">
                <a:effectLst>
                  <a:outerShdw blurRad="101600" dist="25400" dir="16200000" rotWithShape="0">
                    <a:prstClr val="black">
                      <a:alpha val="17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Sales performance is declining gradually and not meeting expectations.</a:t>
            </a:r>
          </a:p>
          <a:p>
            <a:pPr marL="1714500" lvl="2" indent="-342900">
              <a:buFont typeface="Arial" panose="020B0604020202020204" pitchFamily="34" charset="0"/>
              <a:buChar char="•"/>
            </a:pPr>
            <a:r>
              <a:rPr lang="en-US" sz="1800" b="1" dirty="0">
                <a:effectLst>
                  <a:outerShdw blurRad="101600" dist="25400" dir="16200000" rotWithShape="0">
                    <a:prstClr val="black">
                      <a:alpha val="17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sales director struggles to understand business performance and identify issues.</a:t>
            </a:r>
          </a:p>
          <a:p>
            <a:pPr marL="1714500" lvl="2" indent="-342900">
              <a:buFont typeface="Arial" panose="020B0604020202020204" pitchFamily="34" charset="0"/>
              <a:buChar char="•"/>
            </a:pPr>
            <a:r>
              <a:rPr lang="en-US" sz="1800" b="1" dirty="0">
                <a:effectLst>
                  <a:outerShdw blurRad="101600" dist="25400" dir="16200000" rotWithShape="0">
                    <a:prstClr val="black">
                      <a:alpha val="17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Regional managers often sugarcoat the truth and provide numerous Excel files instead of clear information.</a:t>
            </a:r>
          </a:p>
          <a:p>
            <a:pPr marL="1714500" lvl="2" indent="-342900">
              <a:buFont typeface="Arial" panose="020B0604020202020204" pitchFamily="34" charset="0"/>
              <a:buChar char="•"/>
            </a:pPr>
            <a:r>
              <a:rPr lang="en-US" sz="1800" b="1" dirty="0">
                <a:effectLst>
                  <a:outerShdw blurRad="101600" dist="25400" dir="16200000" rotWithShape="0">
                    <a:prstClr val="black">
                      <a:alpha val="17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sales director experiences frustration due to the difficulty of consuming numbers from Excel files.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355FE81-144E-F8FE-E9C9-22A7306BF558}"/>
              </a:ext>
            </a:extLst>
          </p:cNvPr>
          <p:cNvSpPr/>
          <p:nvPr/>
        </p:nvSpPr>
        <p:spPr>
          <a:xfrm>
            <a:off x="5597462" y="5143500"/>
            <a:ext cx="11851798" cy="1524000"/>
          </a:xfrm>
          <a:prstGeom prst="roundRect">
            <a:avLst>
              <a:gd name="adj" fmla="val 10264"/>
            </a:avLst>
          </a:prstGeom>
          <a:gradFill>
            <a:gsLst>
              <a:gs pos="0">
                <a:srgbClr val="FFC000"/>
              </a:gs>
              <a:gs pos="100000">
                <a:srgbClr val="EB7800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lvl="1"/>
            <a:r>
              <a:rPr lang="en-US" sz="1800" b="1" dirty="0">
                <a:effectLst>
                  <a:outerShdw blurRad="101600" dist="25400" dir="16200000" rotWithShape="0">
                    <a:prstClr val="black">
                      <a:alpha val="17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address these challenges, the sales director of AtliQ Hardware decided to:</a:t>
            </a:r>
          </a:p>
          <a:p>
            <a:pPr marL="1657350" lvl="2" indent="-285750">
              <a:buFont typeface="Arial" panose="020B0604020202020204" pitchFamily="34" charset="0"/>
              <a:buChar char="•"/>
            </a:pPr>
            <a:r>
              <a:rPr lang="en-US" sz="1800" b="1" dirty="0">
                <a:effectLst>
                  <a:outerShdw blurRad="101600" dist="25400" dir="16200000" rotWithShape="0">
                    <a:prstClr val="black">
                      <a:alpha val="17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 a Power BI dashboard to convert data into visual representations.</a:t>
            </a:r>
          </a:p>
          <a:p>
            <a:pPr marL="1657350" lvl="2" indent="-285750">
              <a:buFont typeface="Arial" panose="020B0604020202020204" pitchFamily="34" charset="0"/>
              <a:buChar char="•"/>
            </a:pPr>
            <a:r>
              <a:rPr lang="en-US" sz="1800" b="1" dirty="0">
                <a:effectLst>
                  <a:outerShdw blurRad="101600" dist="25400" dir="16200000" rotWithShape="0">
                    <a:prstClr val="black">
                      <a:alpha val="17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Enable data-driven decision-making through clear and accessible visual data.</a:t>
            </a:r>
          </a:p>
          <a:p>
            <a:pPr marL="1657350" lvl="2" indent="-285750">
              <a:buFont typeface="Arial" panose="020B0604020202020204" pitchFamily="34" charset="0"/>
              <a:buChar char="•"/>
            </a:pPr>
            <a:r>
              <a:rPr lang="en-US" sz="1800" b="1" dirty="0">
                <a:effectLst>
                  <a:outerShdw blurRad="101600" dist="25400" dir="16200000" rotWithShape="0">
                    <a:prstClr val="black">
                      <a:alpha val="17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Hire a team of data professionals to build and implement the dashboard.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D591D6-1303-3FE7-C4E7-72E99056F0F8}"/>
              </a:ext>
            </a:extLst>
          </p:cNvPr>
          <p:cNvGrpSpPr/>
          <p:nvPr/>
        </p:nvGrpSpPr>
        <p:grpSpPr>
          <a:xfrm>
            <a:off x="1589835" y="5740178"/>
            <a:ext cx="2064673" cy="577688"/>
            <a:chOff x="373727" y="5775469"/>
            <a:chExt cx="2064673" cy="57768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191EBC3-18B3-65C0-BA61-6E27FA79C252}"/>
                </a:ext>
              </a:extLst>
            </p:cNvPr>
            <p:cNvSpPr/>
            <p:nvPr/>
          </p:nvSpPr>
          <p:spPr>
            <a:xfrm>
              <a:off x="406015" y="5775469"/>
              <a:ext cx="2032385" cy="577688"/>
            </a:xfrm>
            <a:prstGeom prst="roundRect">
              <a:avLst/>
            </a:prstGeom>
            <a:gradFill>
              <a:gsLst>
                <a:gs pos="0">
                  <a:srgbClr val="FFC000"/>
                </a:gs>
                <a:gs pos="100000">
                  <a:srgbClr val="EB7800"/>
                </a:gs>
              </a:gsLst>
              <a:lin ang="13500000" scaled="1"/>
            </a:gra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algn="ctr"/>
              <a:r>
                <a:rPr lang="en-US" sz="2400" b="1" dirty="0">
                  <a:effectLst>
                    <a:outerShdw blurRad="101600" dist="25400" dir="16200000" rotWithShape="0">
                      <a:prstClr val="black">
                        <a:alpha val="42000"/>
                      </a:prst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Solution</a:t>
              </a:r>
            </a:p>
          </p:txBody>
        </p:sp>
        <p:pic>
          <p:nvPicPr>
            <p:cNvPr id="21" name="Picture 20" descr="A light bulb with a check mark&#10;&#10;Description automatically generated">
              <a:extLst>
                <a:ext uri="{FF2B5EF4-FFF2-40B4-BE49-F238E27FC236}">
                  <a16:creationId xmlns:a16="http://schemas.microsoft.com/office/drawing/2014/main" id="{039802F9-F993-4760-741F-230A4ABDF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3727" y="5775469"/>
              <a:ext cx="565401" cy="565401"/>
            </a:xfrm>
            <a:prstGeom prst="rect">
              <a:avLst/>
            </a:prstGeom>
          </p:spPr>
        </p:pic>
      </p:grp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7F80D6B2-6FD7-C8A9-035A-EECE529A13D4}"/>
              </a:ext>
            </a:extLst>
          </p:cNvPr>
          <p:cNvSpPr/>
          <p:nvPr/>
        </p:nvSpPr>
        <p:spPr>
          <a:xfrm>
            <a:off x="3924300" y="5832255"/>
            <a:ext cx="1104900" cy="426428"/>
          </a:xfrm>
          <a:prstGeom prst="rightArrow">
            <a:avLst/>
          </a:prstGeom>
          <a:gradFill>
            <a:gsLst>
              <a:gs pos="0">
                <a:srgbClr val="FFC000"/>
              </a:gs>
              <a:gs pos="100000">
                <a:srgbClr val="EB7800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 defTabSz="1404000"/>
            <a:endParaRPr lang="en-IN" sz="2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5D84403-F125-8969-3852-06AD41B6B86C}"/>
              </a:ext>
            </a:extLst>
          </p:cNvPr>
          <p:cNvSpPr/>
          <p:nvPr/>
        </p:nvSpPr>
        <p:spPr>
          <a:xfrm>
            <a:off x="225021" y="1714500"/>
            <a:ext cx="17452839" cy="5332920"/>
          </a:xfrm>
          <a:prstGeom prst="roundRect">
            <a:avLst>
              <a:gd name="adj" fmla="val 1669"/>
            </a:avLst>
          </a:prstGeom>
          <a:noFill/>
          <a:ln w="57150">
            <a:solidFill>
              <a:schemeClr val="accent6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</p:spTree>
    <p:extLst>
      <p:ext uri="{BB962C8B-B14F-4D97-AF65-F5344CB8AC3E}">
        <p14:creationId xmlns:p14="http://schemas.microsoft.com/office/powerpoint/2010/main" val="1272957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B2DEF50-857B-1D2F-9A83-EF9DB74DE246}"/>
              </a:ext>
            </a:extLst>
          </p:cNvPr>
          <p:cNvSpPr/>
          <p:nvPr/>
        </p:nvSpPr>
        <p:spPr>
          <a:xfrm>
            <a:off x="12173675" y="9287436"/>
            <a:ext cx="6106368" cy="999564"/>
          </a:xfrm>
          <a:prstGeom prst="roundRect">
            <a:avLst/>
          </a:prstGeom>
          <a:solidFill>
            <a:srgbClr val="AD2572"/>
          </a:solidFill>
          <a:ln>
            <a:noFill/>
          </a:ln>
        </p:spPr>
        <p:txBody>
          <a:bodyPr wrap="square" lIns="140400" tIns="140400" rIns="140400" bIns="140400" rtlCol="0" anchor="ctr" anchorCtr="0">
            <a:noAutofit/>
          </a:bodyPr>
          <a:lstStyle/>
          <a:p>
            <a:pPr defTabSz="1404000"/>
            <a:endParaRPr lang="en-IN" sz="225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0125DED-0C4E-3B13-34E2-0198B8F55286}"/>
              </a:ext>
            </a:extLst>
          </p:cNvPr>
          <p:cNvSpPr/>
          <p:nvPr/>
        </p:nvSpPr>
        <p:spPr>
          <a:xfrm>
            <a:off x="1" y="9287433"/>
            <a:ext cx="5956274" cy="999567"/>
          </a:xfrm>
          <a:prstGeom prst="roundRect">
            <a:avLst/>
          </a:prstGeom>
          <a:solidFill>
            <a:srgbClr val="AD2572"/>
          </a:solidFill>
          <a:ln>
            <a:noFill/>
          </a:ln>
        </p:spPr>
        <p:txBody>
          <a:bodyPr wrap="square" lIns="140400" tIns="140400" rIns="140400" bIns="140400" rtlCol="0" anchor="ctr" anchorCtr="0">
            <a:noAutofit/>
          </a:bodyPr>
          <a:lstStyle/>
          <a:p>
            <a:pPr defTabSz="1404000"/>
            <a:endParaRPr lang="en-IN" sz="22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B22440-B573-2FB0-465D-3F3B12EAA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0"/>
            <a:ext cx="18288000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C158E7-F10E-C56F-8A51-D0437ACEB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0" y="3428999"/>
            <a:ext cx="5909975" cy="58584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1CFDFD-C311-F4C3-B6E5-EF9366EDB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73675" y="3429000"/>
            <a:ext cx="6047772" cy="5858436"/>
          </a:xfrm>
          <a:prstGeom prst="rect">
            <a:avLst/>
          </a:prstGeom>
        </p:spPr>
      </p:pic>
      <p:pic>
        <p:nvPicPr>
          <p:cNvPr id="11" name="Graphic 10" descr="Handshake with solid fill">
            <a:extLst>
              <a:ext uri="{FF2B5EF4-FFF2-40B4-BE49-F238E27FC236}">
                <a16:creationId xmlns:a16="http://schemas.microsoft.com/office/drawing/2014/main" id="{41091F6C-D973-9AEF-EDE1-3758503E85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58200" y="5543550"/>
            <a:ext cx="1371600" cy="1371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E605F2-CE98-7757-E071-D2D300801259}"/>
              </a:ext>
            </a:extLst>
          </p:cNvPr>
          <p:cNvSpPr txBox="1"/>
          <p:nvPr/>
        </p:nvSpPr>
        <p:spPr>
          <a:xfrm>
            <a:off x="7200900" y="6629401"/>
            <a:ext cx="4343400" cy="1257299"/>
          </a:xfrm>
          <a:prstGeom prst="rect">
            <a:avLst/>
          </a:prstGeom>
          <a:noFill/>
        </p:spPr>
        <p:txBody>
          <a:bodyPr wrap="none" lIns="140400" tIns="70200" rIns="140400" bIns="70200" rtlCol="0" anchor="ctr" anchorCtr="0">
            <a:noAutofit/>
          </a:bodyPr>
          <a:lstStyle/>
          <a:p>
            <a:pPr algn="l">
              <a:buNone/>
            </a:pPr>
            <a:r>
              <a:rPr lang="en-US" sz="6000" dirty="0">
                <a:latin typeface="Tw Cen MT Condensed Extra Bold" panose="020B0803020202020204" pitchFamily="34" charset="0"/>
              </a:rPr>
              <a:t>THANK YOU</a:t>
            </a:r>
            <a:endParaRPr lang="en-IN" sz="6000" dirty="0" err="1">
              <a:latin typeface="Tw Cen MT Condensed Extra Bold" panose="020B0803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43B166-B906-AE55-E734-8C2F7A7B17B0}"/>
              </a:ext>
            </a:extLst>
          </p:cNvPr>
          <p:cNvSpPr txBox="1"/>
          <p:nvPr/>
        </p:nvSpPr>
        <p:spPr>
          <a:xfrm>
            <a:off x="342900" y="9047883"/>
            <a:ext cx="5090976" cy="13716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40400" tIns="70200" rIns="140400" bIns="70200" rtlCol="0" anchor="ctr" anchorCtr="0">
            <a:noAutofit/>
          </a:bodyPr>
          <a:lstStyle/>
          <a:p>
            <a:pPr algn="l">
              <a:buNone/>
            </a:pPr>
            <a:r>
              <a:rPr lang="en-IN" sz="36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Mr. DHAVAL PATEL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32A960-BEFB-E81C-A131-716C88BB7E68}"/>
              </a:ext>
            </a:extLst>
          </p:cNvPr>
          <p:cNvSpPr txBox="1"/>
          <p:nvPr/>
        </p:nvSpPr>
        <p:spPr>
          <a:xfrm>
            <a:off x="12154867" y="8991746"/>
            <a:ext cx="5661032" cy="1371600"/>
          </a:xfrm>
          <a:prstGeom prst="rect">
            <a:avLst/>
          </a:prstGeom>
          <a:noFill/>
        </p:spPr>
        <p:txBody>
          <a:bodyPr wrap="none" lIns="140400" tIns="70200" rIns="140400" bIns="70200" rtlCol="0" anchor="ctr" anchorCtr="0">
            <a:noAutofit/>
          </a:bodyPr>
          <a:lstStyle/>
          <a:p>
            <a:pPr algn="l">
              <a:buNone/>
            </a:pPr>
            <a:r>
              <a:rPr lang="en-IN" sz="36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Mr. HEMANAND VADIVEL</a:t>
            </a:r>
          </a:p>
        </p:txBody>
      </p:sp>
    </p:spTree>
    <p:extLst>
      <p:ext uri="{BB962C8B-B14F-4D97-AF65-F5344CB8AC3E}">
        <p14:creationId xmlns:p14="http://schemas.microsoft.com/office/powerpoint/2010/main" val="341930323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14:cNvPr>
              <p14:cNvContentPartPr/>
              <p14:nvPr/>
            </p14:nvContentPartPr>
            <p14:xfrm>
              <a:off x="13277601" y="-2627433"/>
              <a:ext cx="540" cy="5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264101" y="-2640933"/>
                <a:ext cx="27000" cy="2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441994E9-CCF1-F1E0-2CF3-A807DD031BAE}"/>
              </a:ext>
            </a:extLst>
          </p:cNvPr>
          <p:cNvGrpSpPr/>
          <p:nvPr/>
        </p:nvGrpSpPr>
        <p:grpSpPr>
          <a:xfrm>
            <a:off x="250101" y="0"/>
            <a:ext cx="7922601" cy="1333500"/>
            <a:chOff x="0" y="0"/>
            <a:chExt cx="7922601" cy="1333500"/>
          </a:xfrm>
        </p:grpSpPr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DCF229D3-663D-8DC9-5655-55536956F5A3}"/>
                </a:ext>
              </a:extLst>
            </p:cNvPr>
            <p:cNvSpPr/>
            <p:nvPr/>
          </p:nvSpPr>
          <p:spPr>
            <a:xfrm flipH="1">
              <a:off x="0" y="0"/>
              <a:ext cx="545598" cy="221136"/>
            </a:xfrm>
            <a:prstGeom prst="rtTriangle">
              <a:avLst/>
            </a:prstGeom>
            <a:gradFill>
              <a:gsLst>
                <a:gs pos="0">
                  <a:srgbClr val="FFC000"/>
                </a:gs>
                <a:gs pos="100000">
                  <a:srgbClr val="EB7800"/>
                </a:gs>
              </a:gsLst>
              <a:lin ang="13500000" scaled="1"/>
            </a:gra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194C813-E7B7-8853-9D53-7E89AB0FB329}"/>
                </a:ext>
              </a:extLst>
            </p:cNvPr>
            <p:cNvSpPr/>
            <p:nvPr/>
          </p:nvSpPr>
          <p:spPr>
            <a:xfrm>
              <a:off x="206769" y="0"/>
              <a:ext cx="7715832" cy="1333500"/>
            </a:xfrm>
            <a:prstGeom prst="roundRect">
              <a:avLst>
                <a:gd name="adj" fmla="val 11023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13" name="Rectangle: Top Corners Rounded 12">
              <a:extLst>
                <a:ext uri="{FF2B5EF4-FFF2-40B4-BE49-F238E27FC236}">
                  <a16:creationId xmlns:a16="http://schemas.microsoft.com/office/drawing/2014/main" id="{0DC300A2-FB57-D2D6-A980-DDD69789202D}"/>
                </a:ext>
              </a:extLst>
            </p:cNvPr>
            <p:cNvSpPr/>
            <p:nvPr/>
          </p:nvSpPr>
          <p:spPr>
            <a:xfrm rot="5400000">
              <a:off x="235752" y="-19782"/>
              <a:ext cx="954363" cy="1425868"/>
            </a:xfrm>
            <a:prstGeom prst="round2SameRect">
              <a:avLst>
                <a:gd name="adj1" fmla="val 49166"/>
                <a:gd name="adj2" fmla="val 0"/>
              </a:avLst>
            </a:prstGeom>
            <a:gradFill>
              <a:gsLst>
                <a:gs pos="0">
                  <a:srgbClr val="FFC000"/>
                </a:gs>
                <a:gs pos="100000">
                  <a:srgbClr val="EB7800"/>
                </a:gs>
              </a:gsLst>
              <a:lin ang="13500000" scaled="1"/>
            </a:gra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BCE2C08-D606-BF9B-89B3-E7C915FE1FEC}"/>
                </a:ext>
              </a:extLst>
            </p:cNvPr>
            <p:cNvSpPr/>
            <p:nvPr/>
          </p:nvSpPr>
          <p:spPr>
            <a:xfrm>
              <a:off x="206768" y="333152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15" name="TextBox 14">
              <a:hlinkClick r:id="rId6" action="ppaction://hlinksldjump"/>
              <a:extLst>
                <a:ext uri="{FF2B5EF4-FFF2-40B4-BE49-F238E27FC236}">
                  <a16:creationId xmlns:a16="http://schemas.microsoft.com/office/drawing/2014/main" id="{72E33366-69AC-02C5-10DE-86BABA4841A6}"/>
                </a:ext>
              </a:extLst>
            </p:cNvPr>
            <p:cNvSpPr txBox="1"/>
            <p:nvPr/>
          </p:nvSpPr>
          <p:spPr>
            <a:xfrm>
              <a:off x="72621" y="183140"/>
              <a:ext cx="98829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5400" b="1" dirty="0"/>
                <a:t>1</a:t>
              </a:r>
            </a:p>
          </p:txBody>
        </p:sp>
        <p:sp>
          <p:nvSpPr>
            <p:cNvPr id="16" name="TextBox 15">
              <a:hlinkClick r:id="rId6" action="ppaction://hlinksldjump"/>
              <a:extLst>
                <a:ext uri="{FF2B5EF4-FFF2-40B4-BE49-F238E27FC236}">
                  <a16:creationId xmlns:a16="http://schemas.microsoft.com/office/drawing/2014/main" id="{9FDE5829-6C8B-E556-ED9D-26FDAB2AC2EA}"/>
                </a:ext>
              </a:extLst>
            </p:cNvPr>
            <p:cNvSpPr txBox="1"/>
            <p:nvPr/>
          </p:nvSpPr>
          <p:spPr>
            <a:xfrm>
              <a:off x="1374371" y="182041"/>
              <a:ext cx="6548229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Understanding Business Problem with AIMS Grid</a:t>
              </a:r>
            </a:p>
          </p:txBody>
        </p:sp>
      </p:grpSp>
      <p:pic>
        <p:nvPicPr>
          <p:cNvPr id="7" name="Picture 6" descr="A diagram of a company's goal&#10;&#10;Description automatically generated with medium confidence">
            <a:extLst>
              <a:ext uri="{FF2B5EF4-FFF2-40B4-BE49-F238E27FC236}">
                <a16:creationId xmlns:a16="http://schemas.microsoft.com/office/drawing/2014/main" id="{F9BA6A91-DB34-CE1C-B7D6-C92B52ED8F1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82" t="3033"/>
          <a:stretch/>
        </p:blipFill>
        <p:spPr>
          <a:xfrm>
            <a:off x="611219" y="1790700"/>
            <a:ext cx="15921266" cy="771449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8D4D9D6-4D16-926A-283A-38A580B452BB}"/>
              </a:ext>
            </a:extLst>
          </p:cNvPr>
          <p:cNvSpPr/>
          <p:nvPr/>
        </p:nvSpPr>
        <p:spPr>
          <a:xfrm>
            <a:off x="456869" y="1714499"/>
            <a:ext cx="16227151" cy="8074501"/>
          </a:xfrm>
          <a:prstGeom prst="roundRect">
            <a:avLst>
              <a:gd name="adj" fmla="val 1669"/>
            </a:avLst>
          </a:prstGeom>
          <a:noFill/>
          <a:ln w="57150">
            <a:solidFill>
              <a:schemeClr val="accent6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7A98868-DDB3-3383-5D19-B2A1009B91F9}"/>
              </a:ext>
            </a:extLst>
          </p:cNvPr>
          <p:cNvGrpSpPr/>
          <p:nvPr/>
        </p:nvGrpSpPr>
        <p:grpSpPr>
          <a:xfrm>
            <a:off x="16964688" y="9064117"/>
            <a:ext cx="1061067" cy="567825"/>
            <a:chOff x="16964688" y="9064117"/>
            <a:chExt cx="1061067" cy="567825"/>
          </a:xfrm>
        </p:grpSpPr>
        <p:sp>
          <p:nvSpPr>
            <p:cNvPr id="18" name="Arrow: Chevron 17">
              <a:hlinkClick r:id="rId8" action="ppaction://hlinksldjump"/>
              <a:extLst>
                <a:ext uri="{FF2B5EF4-FFF2-40B4-BE49-F238E27FC236}">
                  <a16:creationId xmlns:a16="http://schemas.microsoft.com/office/drawing/2014/main" id="{F546A5EA-E1D1-B2E9-A821-9B95791AA106}"/>
                </a:ext>
              </a:extLst>
            </p:cNvPr>
            <p:cNvSpPr/>
            <p:nvPr/>
          </p:nvSpPr>
          <p:spPr>
            <a:xfrm flipH="1">
              <a:off x="16964688" y="9085430"/>
              <a:ext cx="631686" cy="546512"/>
            </a:xfrm>
            <a:prstGeom prst="chevron">
              <a:avLst/>
            </a:prstGeom>
            <a:gradFill>
              <a:gsLst>
                <a:gs pos="0">
                  <a:srgbClr val="FFC000"/>
                </a:gs>
                <a:gs pos="100000">
                  <a:srgbClr val="EB7800"/>
                </a:gs>
              </a:gsLst>
              <a:lin ang="13500000" scaled="1"/>
            </a:gra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508A91-77BF-7CD9-0896-21BAE2028A52}"/>
                </a:ext>
              </a:extLst>
            </p:cNvPr>
            <p:cNvSpPr txBox="1"/>
            <p:nvPr/>
          </p:nvSpPr>
          <p:spPr>
            <a:xfrm>
              <a:off x="17596374" y="9064117"/>
              <a:ext cx="429381" cy="546512"/>
            </a:xfrm>
            <a:prstGeom prst="rect">
              <a:avLst/>
            </a:prstGeom>
            <a:noFill/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l">
                <a:buNone/>
              </a:pPr>
              <a:r>
                <a:rPr lang="en-US" sz="2250" b="1" dirty="0"/>
                <a:t>1</a:t>
              </a:r>
              <a:endParaRPr lang="en-IN" sz="2250" b="1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78306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14:cNvPr>
              <p14:cNvContentPartPr/>
              <p14:nvPr/>
            </p14:nvContentPartPr>
            <p14:xfrm>
              <a:off x="13277601" y="-2627433"/>
              <a:ext cx="540" cy="5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64101" y="-2640933"/>
                <a:ext cx="27000" cy="2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D56AA7A6-FEE1-7770-D17E-AFA00C5E9B24}"/>
              </a:ext>
            </a:extLst>
          </p:cNvPr>
          <p:cNvGrpSpPr/>
          <p:nvPr/>
        </p:nvGrpSpPr>
        <p:grpSpPr>
          <a:xfrm>
            <a:off x="152400" y="2157"/>
            <a:ext cx="6052532" cy="1366318"/>
            <a:chOff x="152400" y="2157"/>
            <a:chExt cx="6052532" cy="1366318"/>
          </a:xfrm>
        </p:grpSpPr>
        <p:sp>
          <p:nvSpPr>
            <p:cNvPr id="2" name="Right Triangle 1">
              <a:extLst>
                <a:ext uri="{FF2B5EF4-FFF2-40B4-BE49-F238E27FC236}">
                  <a16:creationId xmlns:a16="http://schemas.microsoft.com/office/drawing/2014/main" id="{9E276573-8393-1751-AC80-31B9FE62F53C}"/>
                </a:ext>
              </a:extLst>
            </p:cNvPr>
            <p:cNvSpPr/>
            <p:nvPr/>
          </p:nvSpPr>
          <p:spPr>
            <a:xfrm flipH="1">
              <a:off x="152400" y="2157"/>
              <a:ext cx="545598" cy="221136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algn="ctr"/>
              <a:endParaRPr lang="en-IN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5B557BC6-24B1-AE76-DA43-F9693306BBF8}"/>
                </a:ext>
              </a:extLst>
            </p:cNvPr>
            <p:cNvSpPr/>
            <p:nvPr/>
          </p:nvSpPr>
          <p:spPr>
            <a:xfrm>
              <a:off x="359169" y="2157"/>
              <a:ext cx="5845763" cy="1366318"/>
            </a:xfrm>
            <a:prstGeom prst="roundRect">
              <a:avLst>
                <a:gd name="adj" fmla="val 11023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4" name="Rectangle: Top Corners Rounded 3">
              <a:extLst>
                <a:ext uri="{FF2B5EF4-FFF2-40B4-BE49-F238E27FC236}">
                  <a16:creationId xmlns:a16="http://schemas.microsoft.com/office/drawing/2014/main" id="{B28FA4D0-4A4A-2172-1F4F-ED28F3D3DB34}"/>
                </a:ext>
              </a:extLst>
            </p:cNvPr>
            <p:cNvSpPr/>
            <p:nvPr/>
          </p:nvSpPr>
          <p:spPr>
            <a:xfrm rot="5400000">
              <a:off x="388152" y="-17625"/>
              <a:ext cx="954363" cy="1425868"/>
            </a:xfrm>
            <a:prstGeom prst="round2SameRect">
              <a:avLst>
                <a:gd name="adj1" fmla="val 49166"/>
                <a:gd name="adj2" fmla="val 0"/>
              </a:avLst>
            </a:prstGeom>
            <a:solidFill>
              <a:schemeClr val="accent3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algn="ctr"/>
              <a:endParaRPr lang="en-IN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F528BDA-CEE1-2AB0-93A3-EC19026031BB}"/>
                </a:ext>
              </a:extLst>
            </p:cNvPr>
            <p:cNvSpPr/>
            <p:nvPr/>
          </p:nvSpPr>
          <p:spPr>
            <a:xfrm>
              <a:off x="359168" y="335309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10" name="TextBox 9">
              <a:hlinkClick r:id="rId5" action="ppaction://hlinksldjump"/>
              <a:extLst>
                <a:ext uri="{FF2B5EF4-FFF2-40B4-BE49-F238E27FC236}">
                  <a16:creationId xmlns:a16="http://schemas.microsoft.com/office/drawing/2014/main" id="{859099F7-ABA2-A509-359D-E3333BD76D8B}"/>
                </a:ext>
              </a:extLst>
            </p:cNvPr>
            <p:cNvSpPr txBox="1"/>
            <p:nvPr/>
          </p:nvSpPr>
          <p:spPr>
            <a:xfrm>
              <a:off x="225021" y="185297"/>
              <a:ext cx="98829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5400" b="1"/>
                <a:t>2</a:t>
              </a:r>
              <a:endParaRPr lang="en-IN" sz="5400" b="1" dirty="0"/>
            </a:p>
          </p:txBody>
        </p:sp>
        <p:sp>
          <p:nvSpPr>
            <p:cNvPr id="22" name="TextBox 21">
              <a:hlinkClick r:id="rId5" action="ppaction://hlinksldjump"/>
              <a:extLst>
                <a:ext uri="{FF2B5EF4-FFF2-40B4-BE49-F238E27FC236}">
                  <a16:creationId xmlns:a16="http://schemas.microsoft.com/office/drawing/2014/main" id="{A6F2FAED-A045-0861-48BE-69C99F772D1B}"/>
                </a:ext>
              </a:extLst>
            </p:cNvPr>
            <p:cNvSpPr txBox="1"/>
            <p:nvPr/>
          </p:nvSpPr>
          <p:spPr>
            <a:xfrm>
              <a:off x="1650889" y="218127"/>
              <a:ext cx="455404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2400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Data Collection &amp; Understanding</a:t>
              </a:r>
              <a:endPara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82AA071-1367-57C5-57DF-9BADC5C16F40}"/>
              </a:ext>
            </a:extLst>
          </p:cNvPr>
          <p:cNvSpPr/>
          <p:nvPr/>
        </p:nvSpPr>
        <p:spPr>
          <a:xfrm>
            <a:off x="8197410" y="679979"/>
            <a:ext cx="3885660" cy="693312"/>
          </a:xfrm>
          <a:prstGeom prst="roundRect">
            <a:avLst/>
          </a:prstGeom>
          <a:gradFill>
            <a:gsLst>
              <a:gs pos="0">
                <a:srgbClr val="FFC000"/>
              </a:gs>
              <a:gs pos="100000">
                <a:srgbClr val="EB7800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/>
            <a:r>
              <a:rPr lang="en-US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Analysis Using SQL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B2121C-D425-1127-96D7-FAA4CFED20C2}"/>
              </a:ext>
            </a:extLst>
          </p:cNvPr>
          <p:cNvSpPr txBox="1"/>
          <p:nvPr/>
        </p:nvSpPr>
        <p:spPr>
          <a:xfrm>
            <a:off x="152399" y="1519829"/>
            <a:ext cx="7772211" cy="499471"/>
          </a:xfrm>
          <a:prstGeom prst="rect">
            <a:avLst/>
          </a:prstGeom>
          <a:noFill/>
        </p:spPr>
        <p:txBody>
          <a:bodyPr wrap="square" lIns="93600" tIns="46800" rIns="93600" bIns="46800" rtlCol="0" anchor="ctr" anchorCtr="0">
            <a:noAutofit/>
          </a:bodyPr>
          <a:lstStyle/>
          <a:p>
            <a:pPr algn="l">
              <a:buNone/>
            </a:pPr>
            <a:r>
              <a:rPr lang="en-IN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Show all customer records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0C1C06-351D-BEB6-9B4C-342BDF80EF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020" y="2247900"/>
            <a:ext cx="15319780" cy="7375756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9A360A0-F5DE-D082-9C98-D7863936EBBE}"/>
              </a:ext>
            </a:extLst>
          </p:cNvPr>
          <p:cNvSpPr/>
          <p:nvPr/>
        </p:nvSpPr>
        <p:spPr>
          <a:xfrm>
            <a:off x="865333" y="3924300"/>
            <a:ext cx="1892802" cy="381000"/>
          </a:xfrm>
          <a:prstGeom prst="roundRect">
            <a:avLst>
              <a:gd name="adj" fmla="val 4045"/>
            </a:avLst>
          </a:prstGeom>
          <a:noFill/>
          <a:ln w="57150">
            <a:solidFill>
              <a:srgbClr val="FF0000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CEB0C0-5CC6-D312-0EC7-F357B3C6FC11}"/>
              </a:ext>
            </a:extLst>
          </p:cNvPr>
          <p:cNvSpPr/>
          <p:nvPr/>
        </p:nvSpPr>
        <p:spPr>
          <a:xfrm>
            <a:off x="6130650" y="6243268"/>
            <a:ext cx="5299349" cy="3167432"/>
          </a:xfrm>
          <a:prstGeom prst="roundRect">
            <a:avLst>
              <a:gd name="adj" fmla="val 4045"/>
            </a:avLst>
          </a:prstGeom>
          <a:noFill/>
          <a:ln w="57150">
            <a:solidFill>
              <a:srgbClr val="FF0000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152C95F-64DC-75B1-861D-E4F7A37D27D8}"/>
              </a:ext>
            </a:extLst>
          </p:cNvPr>
          <p:cNvSpPr/>
          <p:nvPr/>
        </p:nvSpPr>
        <p:spPr>
          <a:xfrm>
            <a:off x="6204932" y="2529053"/>
            <a:ext cx="4158268" cy="364856"/>
          </a:xfrm>
          <a:prstGeom prst="roundRect">
            <a:avLst>
              <a:gd name="adj" fmla="val 4045"/>
            </a:avLst>
          </a:prstGeom>
          <a:noFill/>
          <a:ln w="57150">
            <a:solidFill>
              <a:srgbClr val="FF0000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24546C1-C8E3-F706-9997-02C10F8CA904}"/>
              </a:ext>
            </a:extLst>
          </p:cNvPr>
          <p:cNvGrpSpPr/>
          <p:nvPr/>
        </p:nvGrpSpPr>
        <p:grpSpPr>
          <a:xfrm>
            <a:off x="16964688" y="9064117"/>
            <a:ext cx="1061067" cy="567825"/>
            <a:chOff x="16964688" y="9064117"/>
            <a:chExt cx="1061067" cy="567825"/>
          </a:xfrm>
        </p:grpSpPr>
        <p:sp>
          <p:nvSpPr>
            <p:cNvPr id="25" name="Arrow: Chevron 24">
              <a:hlinkClick r:id="rId7" action="ppaction://hlinksldjump"/>
              <a:extLst>
                <a:ext uri="{FF2B5EF4-FFF2-40B4-BE49-F238E27FC236}">
                  <a16:creationId xmlns:a16="http://schemas.microsoft.com/office/drawing/2014/main" id="{31016C81-2A65-C5A3-144E-9DBCFBE03731}"/>
                </a:ext>
              </a:extLst>
            </p:cNvPr>
            <p:cNvSpPr/>
            <p:nvPr/>
          </p:nvSpPr>
          <p:spPr>
            <a:xfrm flipH="1">
              <a:off x="16964688" y="9085430"/>
              <a:ext cx="631686" cy="546512"/>
            </a:xfrm>
            <a:prstGeom prst="chevron">
              <a:avLst/>
            </a:prstGeom>
            <a:gradFill>
              <a:gsLst>
                <a:gs pos="0">
                  <a:srgbClr val="FFC000"/>
                </a:gs>
                <a:gs pos="100000">
                  <a:srgbClr val="EB7800"/>
                </a:gs>
              </a:gsLst>
              <a:lin ang="13500000" scaled="1"/>
            </a:gra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D12FFE3-020A-5E51-69CC-8B28AD62EFC0}"/>
                </a:ext>
              </a:extLst>
            </p:cNvPr>
            <p:cNvSpPr txBox="1"/>
            <p:nvPr/>
          </p:nvSpPr>
          <p:spPr>
            <a:xfrm>
              <a:off x="17596374" y="9064117"/>
              <a:ext cx="429381" cy="546512"/>
            </a:xfrm>
            <a:prstGeom prst="rect">
              <a:avLst/>
            </a:prstGeom>
            <a:noFill/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l">
                <a:buNone/>
              </a:pPr>
              <a:r>
                <a:rPr lang="en-IN" sz="2250" b="1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3983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14:cNvPr>
              <p14:cNvContentPartPr/>
              <p14:nvPr/>
            </p14:nvContentPartPr>
            <p14:xfrm>
              <a:off x="13277601" y="-2627433"/>
              <a:ext cx="540" cy="5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64101" y="-2640933"/>
                <a:ext cx="27000" cy="270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82AA071-1367-57C5-57DF-9BADC5C16F40}"/>
              </a:ext>
            </a:extLst>
          </p:cNvPr>
          <p:cNvSpPr/>
          <p:nvPr/>
        </p:nvSpPr>
        <p:spPr>
          <a:xfrm>
            <a:off x="8197410" y="679979"/>
            <a:ext cx="3885660" cy="693312"/>
          </a:xfrm>
          <a:prstGeom prst="roundRect">
            <a:avLst/>
          </a:prstGeom>
          <a:gradFill>
            <a:gsLst>
              <a:gs pos="0">
                <a:srgbClr val="FFC000"/>
              </a:gs>
              <a:gs pos="100000">
                <a:srgbClr val="EB7800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/>
            <a:r>
              <a:rPr lang="en-US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Analysis Using SQL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B2121C-D425-1127-96D7-FAA4CFED20C2}"/>
              </a:ext>
            </a:extLst>
          </p:cNvPr>
          <p:cNvSpPr txBox="1"/>
          <p:nvPr/>
        </p:nvSpPr>
        <p:spPr>
          <a:xfrm>
            <a:off x="152399" y="1519829"/>
            <a:ext cx="7772211" cy="499471"/>
          </a:xfrm>
          <a:prstGeom prst="rect">
            <a:avLst/>
          </a:prstGeom>
          <a:noFill/>
        </p:spPr>
        <p:txBody>
          <a:bodyPr wrap="square" lIns="93600" tIns="46800" rIns="93600" bIns="46800" rtlCol="0" anchor="ctr" anchorCtr="0">
            <a:noAutofit/>
          </a:bodyPr>
          <a:lstStyle/>
          <a:p>
            <a:pPr algn="l">
              <a:buNone/>
            </a:pPr>
            <a:r>
              <a:rPr lang="en-IN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en-US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Show total number of customers</a:t>
            </a:r>
            <a:endParaRPr lang="en-IN" sz="2400" b="1" dirty="0">
              <a:effectLst>
                <a:outerShdw blurRad="101600" dist="25400" dir="16200000" rotWithShape="0">
                  <a:prstClr val="black">
                    <a:alpha val="42000"/>
                  </a:prst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70C48F-D24A-1F13-32E9-0F0734AC9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08" y="2095946"/>
            <a:ext cx="15707074" cy="7667182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9A360A0-F5DE-D082-9C98-D7863936EBBE}"/>
              </a:ext>
            </a:extLst>
          </p:cNvPr>
          <p:cNvSpPr/>
          <p:nvPr/>
        </p:nvSpPr>
        <p:spPr>
          <a:xfrm>
            <a:off x="1079168" y="5219700"/>
            <a:ext cx="1892802" cy="381000"/>
          </a:xfrm>
          <a:prstGeom prst="roundRect">
            <a:avLst>
              <a:gd name="adj" fmla="val 4045"/>
            </a:avLst>
          </a:prstGeom>
          <a:noFill/>
          <a:ln w="57150">
            <a:solidFill>
              <a:srgbClr val="FF0000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CEB0C0-5CC6-D312-0EC7-F357B3C6FC11}"/>
              </a:ext>
            </a:extLst>
          </p:cNvPr>
          <p:cNvSpPr/>
          <p:nvPr/>
        </p:nvSpPr>
        <p:spPr>
          <a:xfrm>
            <a:off x="7391399" y="8191594"/>
            <a:ext cx="1981201" cy="1066706"/>
          </a:xfrm>
          <a:prstGeom prst="roundRect">
            <a:avLst>
              <a:gd name="adj" fmla="val 4045"/>
            </a:avLst>
          </a:prstGeom>
          <a:noFill/>
          <a:ln w="57150">
            <a:solidFill>
              <a:srgbClr val="FF0000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0F22EE4-7060-C5DF-6303-3C89AB608F39}"/>
              </a:ext>
            </a:extLst>
          </p:cNvPr>
          <p:cNvSpPr/>
          <p:nvPr/>
        </p:nvSpPr>
        <p:spPr>
          <a:xfrm>
            <a:off x="7923318" y="3238500"/>
            <a:ext cx="5259282" cy="457200"/>
          </a:xfrm>
          <a:prstGeom prst="roundRect">
            <a:avLst>
              <a:gd name="adj" fmla="val 4045"/>
            </a:avLst>
          </a:prstGeom>
          <a:noFill/>
          <a:ln w="57150">
            <a:solidFill>
              <a:srgbClr val="FF0000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53F6D2A-E238-36A1-ABAC-AC013DDDAC3E}"/>
              </a:ext>
            </a:extLst>
          </p:cNvPr>
          <p:cNvGrpSpPr/>
          <p:nvPr/>
        </p:nvGrpSpPr>
        <p:grpSpPr>
          <a:xfrm>
            <a:off x="152399" y="6973"/>
            <a:ext cx="6052532" cy="1366318"/>
            <a:chOff x="152400" y="2157"/>
            <a:chExt cx="6052532" cy="1366318"/>
          </a:xfrm>
        </p:grpSpPr>
        <p:sp>
          <p:nvSpPr>
            <p:cNvPr id="23" name="Right Triangle 22">
              <a:extLst>
                <a:ext uri="{FF2B5EF4-FFF2-40B4-BE49-F238E27FC236}">
                  <a16:creationId xmlns:a16="http://schemas.microsoft.com/office/drawing/2014/main" id="{47386194-4FE6-4F1A-EA2A-5FB4A7211437}"/>
                </a:ext>
              </a:extLst>
            </p:cNvPr>
            <p:cNvSpPr/>
            <p:nvPr/>
          </p:nvSpPr>
          <p:spPr>
            <a:xfrm flipH="1">
              <a:off x="152400" y="2157"/>
              <a:ext cx="545598" cy="221136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algn="ctr"/>
              <a:endParaRPr lang="en-IN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007AFEB-FCD7-B2BE-12A7-CF37099AECB5}"/>
                </a:ext>
              </a:extLst>
            </p:cNvPr>
            <p:cNvSpPr/>
            <p:nvPr/>
          </p:nvSpPr>
          <p:spPr>
            <a:xfrm>
              <a:off x="359169" y="2157"/>
              <a:ext cx="5845763" cy="1366318"/>
            </a:xfrm>
            <a:prstGeom prst="roundRect">
              <a:avLst>
                <a:gd name="adj" fmla="val 11023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26" name="Rectangle: Top Corners Rounded 25">
              <a:extLst>
                <a:ext uri="{FF2B5EF4-FFF2-40B4-BE49-F238E27FC236}">
                  <a16:creationId xmlns:a16="http://schemas.microsoft.com/office/drawing/2014/main" id="{DD784992-3750-D576-A5EB-D336F33F12CE}"/>
                </a:ext>
              </a:extLst>
            </p:cNvPr>
            <p:cNvSpPr/>
            <p:nvPr/>
          </p:nvSpPr>
          <p:spPr>
            <a:xfrm rot="5400000">
              <a:off x="388152" y="-17625"/>
              <a:ext cx="954363" cy="1425868"/>
            </a:xfrm>
            <a:prstGeom prst="round2SameRect">
              <a:avLst>
                <a:gd name="adj1" fmla="val 49166"/>
                <a:gd name="adj2" fmla="val 0"/>
              </a:avLst>
            </a:prstGeom>
            <a:solidFill>
              <a:schemeClr val="accent3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algn="ctr"/>
              <a:endParaRPr lang="en-IN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1EB431A-FCEC-B28A-0A6A-89EDD9462674}"/>
                </a:ext>
              </a:extLst>
            </p:cNvPr>
            <p:cNvSpPr/>
            <p:nvPr/>
          </p:nvSpPr>
          <p:spPr>
            <a:xfrm>
              <a:off x="359168" y="335309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28" name="TextBox 27">
              <a:hlinkClick r:id="rId6" action="ppaction://hlinksldjump"/>
              <a:extLst>
                <a:ext uri="{FF2B5EF4-FFF2-40B4-BE49-F238E27FC236}">
                  <a16:creationId xmlns:a16="http://schemas.microsoft.com/office/drawing/2014/main" id="{E2C0B40F-87AD-80EC-6D0F-AA3DBD69F48E}"/>
                </a:ext>
              </a:extLst>
            </p:cNvPr>
            <p:cNvSpPr txBox="1"/>
            <p:nvPr/>
          </p:nvSpPr>
          <p:spPr>
            <a:xfrm>
              <a:off x="225021" y="185297"/>
              <a:ext cx="98829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5400" b="1"/>
                <a:t>2</a:t>
              </a:r>
              <a:endParaRPr lang="en-IN" sz="5400" b="1" dirty="0"/>
            </a:p>
          </p:txBody>
        </p:sp>
        <p:sp>
          <p:nvSpPr>
            <p:cNvPr id="29" name="TextBox 28">
              <a:hlinkClick r:id="rId6" action="ppaction://hlinksldjump"/>
              <a:extLst>
                <a:ext uri="{FF2B5EF4-FFF2-40B4-BE49-F238E27FC236}">
                  <a16:creationId xmlns:a16="http://schemas.microsoft.com/office/drawing/2014/main" id="{ECA2DB9C-3D32-1111-2A8D-AA92E7D13926}"/>
                </a:ext>
              </a:extLst>
            </p:cNvPr>
            <p:cNvSpPr txBox="1"/>
            <p:nvPr/>
          </p:nvSpPr>
          <p:spPr>
            <a:xfrm>
              <a:off x="1650889" y="218127"/>
              <a:ext cx="455404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2400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Data Collection &amp; Understanding</a:t>
              </a:r>
              <a:endPara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02EA69E-428C-7834-81E8-C7C0CFDDDF68}"/>
              </a:ext>
            </a:extLst>
          </p:cNvPr>
          <p:cNvGrpSpPr/>
          <p:nvPr/>
        </p:nvGrpSpPr>
        <p:grpSpPr>
          <a:xfrm>
            <a:off x="16916400" y="9157203"/>
            <a:ext cx="1061067" cy="567825"/>
            <a:chOff x="16964688" y="9064117"/>
            <a:chExt cx="1061067" cy="567825"/>
          </a:xfrm>
        </p:grpSpPr>
        <p:sp>
          <p:nvSpPr>
            <p:cNvPr id="31" name="Arrow: Chevron 30">
              <a:hlinkClick r:id="rId7" action="ppaction://hlinksldjump"/>
              <a:extLst>
                <a:ext uri="{FF2B5EF4-FFF2-40B4-BE49-F238E27FC236}">
                  <a16:creationId xmlns:a16="http://schemas.microsoft.com/office/drawing/2014/main" id="{13BC2FD1-AD03-D3F4-4D0E-16D5EF3665D4}"/>
                </a:ext>
              </a:extLst>
            </p:cNvPr>
            <p:cNvSpPr/>
            <p:nvPr/>
          </p:nvSpPr>
          <p:spPr>
            <a:xfrm flipH="1">
              <a:off x="16964688" y="9085430"/>
              <a:ext cx="631686" cy="546512"/>
            </a:xfrm>
            <a:prstGeom prst="chevron">
              <a:avLst/>
            </a:prstGeom>
            <a:gradFill>
              <a:gsLst>
                <a:gs pos="0">
                  <a:srgbClr val="FFC000"/>
                </a:gs>
                <a:gs pos="100000">
                  <a:srgbClr val="EB7800"/>
                </a:gs>
              </a:gsLst>
              <a:lin ang="13500000" scaled="1"/>
            </a:gra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3DFF767-8014-BEA7-D32B-5835314A2D76}"/>
                </a:ext>
              </a:extLst>
            </p:cNvPr>
            <p:cNvSpPr txBox="1"/>
            <p:nvPr/>
          </p:nvSpPr>
          <p:spPr>
            <a:xfrm>
              <a:off x="17596374" y="9064117"/>
              <a:ext cx="429381" cy="546512"/>
            </a:xfrm>
            <a:prstGeom prst="rect">
              <a:avLst/>
            </a:prstGeom>
            <a:noFill/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l">
                <a:buNone/>
              </a:pPr>
              <a:r>
                <a:rPr lang="en-US" sz="2250" b="1" dirty="0"/>
                <a:t>2</a:t>
              </a:r>
              <a:endParaRPr lang="en-IN" sz="2250" b="1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3174805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14:cNvPr>
              <p14:cNvContentPartPr/>
              <p14:nvPr/>
            </p14:nvContentPartPr>
            <p14:xfrm>
              <a:off x="13277601" y="-2627433"/>
              <a:ext cx="540" cy="5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64101" y="-2640933"/>
                <a:ext cx="27000" cy="270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82AA071-1367-57C5-57DF-9BADC5C16F40}"/>
              </a:ext>
            </a:extLst>
          </p:cNvPr>
          <p:cNvSpPr/>
          <p:nvPr/>
        </p:nvSpPr>
        <p:spPr>
          <a:xfrm>
            <a:off x="8197410" y="361984"/>
            <a:ext cx="3885660" cy="693312"/>
          </a:xfrm>
          <a:prstGeom prst="roundRect">
            <a:avLst/>
          </a:prstGeom>
          <a:gradFill>
            <a:gsLst>
              <a:gs pos="0">
                <a:srgbClr val="FFC000"/>
              </a:gs>
              <a:gs pos="100000">
                <a:srgbClr val="EB7800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/>
            <a:r>
              <a:rPr lang="en-US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Analysis Using SQL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B2121C-D425-1127-96D7-FAA4CFED20C2}"/>
              </a:ext>
            </a:extLst>
          </p:cNvPr>
          <p:cNvSpPr txBox="1"/>
          <p:nvPr/>
        </p:nvSpPr>
        <p:spPr>
          <a:xfrm>
            <a:off x="152399" y="1519829"/>
            <a:ext cx="10287001" cy="375317"/>
          </a:xfrm>
          <a:prstGeom prst="rect">
            <a:avLst/>
          </a:prstGeom>
          <a:noFill/>
        </p:spPr>
        <p:txBody>
          <a:bodyPr wrap="square" lIns="93600" tIns="46800" rIns="93600" bIns="46800" rtlCol="0" anchor="ctr" anchorCtr="0">
            <a:noAutofit/>
          </a:bodyPr>
          <a:lstStyle/>
          <a:p>
            <a:pPr algn="l">
              <a:buNone/>
            </a:pPr>
            <a:r>
              <a:rPr lang="en-IN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n-US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Show transactions for Chennai market (market code for Chennai is Mark001)</a:t>
            </a:r>
            <a:endParaRPr lang="en-IN" sz="2400" b="1" dirty="0">
              <a:effectLst>
                <a:outerShdw blurRad="101600" dist="25400" dir="16200000" rotWithShape="0">
                  <a:prstClr val="black">
                    <a:alpha val="42000"/>
                  </a:prst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5015B55-DAE2-30FF-6CB9-0A1DC1B010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168" y="2011495"/>
            <a:ext cx="15490432" cy="7900254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0F22EE4-7060-C5DF-6303-3C89AB608F39}"/>
              </a:ext>
            </a:extLst>
          </p:cNvPr>
          <p:cNvSpPr/>
          <p:nvPr/>
        </p:nvSpPr>
        <p:spPr>
          <a:xfrm>
            <a:off x="6514358" y="2622744"/>
            <a:ext cx="7963641" cy="691955"/>
          </a:xfrm>
          <a:prstGeom prst="roundRect">
            <a:avLst>
              <a:gd name="adj" fmla="val 4045"/>
            </a:avLst>
          </a:prstGeom>
          <a:noFill/>
          <a:ln w="57150">
            <a:solidFill>
              <a:srgbClr val="FF0000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9A360A0-F5DE-D082-9C98-D7863936EBBE}"/>
              </a:ext>
            </a:extLst>
          </p:cNvPr>
          <p:cNvSpPr/>
          <p:nvPr/>
        </p:nvSpPr>
        <p:spPr>
          <a:xfrm>
            <a:off x="1079168" y="5219700"/>
            <a:ext cx="1892802" cy="381000"/>
          </a:xfrm>
          <a:prstGeom prst="roundRect">
            <a:avLst>
              <a:gd name="adj" fmla="val 4045"/>
            </a:avLst>
          </a:prstGeom>
          <a:noFill/>
          <a:ln w="57150">
            <a:solidFill>
              <a:srgbClr val="FF0000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CEB0C0-5CC6-D312-0EC7-F357B3C6FC11}"/>
              </a:ext>
            </a:extLst>
          </p:cNvPr>
          <p:cNvSpPr/>
          <p:nvPr/>
        </p:nvSpPr>
        <p:spPr>
          <a:xfrm>
            <a:off x="9448799" y="6438948"/>
            <a:ext cx="6400801" cy="3352751"/>
          </a:xfrm>
          <a:prstGeom prst="roundRect">
            <a:avLst>
              <a:gd name="adj" fmla="val 4045"/>
            </a:avLst>
          </a:prstGeom>
          <a:noFill/>
          <a:ln w="57150">
            <a:solidFill>
              <a:srgbClr val="FF0000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E70DEC-8B33-826E-4D16-B1B970A0CFD5}"/>
              </a:ext>
            </a:extLst>
          </p:cNvPr>
          <p:cNvGrpSpPr/>
          <p:nvPr/>
        </p:nvGrpSpPr>
        <p:grpSpPr>
          <a:xfrm>
            <a:off x="147233" y="0"/>
            <a:ext cx="6052532" cy="1366318"/>
            <a:chOff x="152400" y="2157"/>
            <a:chExt cx="6052532" cy="1366318"/>
          </a:xfrm>
        </p:grpSpPr>
        <p:sp>
          <p:nvSpPr>
            <p:cNvPr id="23" name="Right Triangle 22">
              <a:extLst>
                <a:ext uri="{FF2B5EF4-FFF2-40B4-BE49-F238E27FC236}">
                  <a16:creationId xmlns:a16="http://schemas.microsoft.com/office/drawing/2014/main" id="{BC6FEE8D-EC89-F630-D2A9-2D65C376CD10}"/>
                </a:ext>
              </a:extLst>
            </p:cNvPr>
            <p:cNvSpPr/>
            <p:nvPr/>
          </p:nvSpPr>
          <p:spPr>
            <a:xfrm flipH="1">
              <a:off x="152400" y="2157"/>
              <a:ext cx="545598" cy="221136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algn="ctr"/>
              <a:endParaRPr lang="en-IN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8006AE06-63F7-1075-AC72-C7ADC8196EB1}"/>
                </a:ext>
              </a:extLst>
            </p:cNvPr>
            <p:cNvSpPr/>
            <p:nvPr/>
          </p:nvSpPr>
          <p:spPr>
            <a:xfrm>
              <a:off x="359169" y="2157"/>
              <a:ext cx="5845763" cy="1366318"/>
            </a:xfrm>
            <a:prstGeom prst="roundRect">
              <a:avLst>
                <a:gd name="adj" fmla="val 11023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26" name="Rectangle: Top Corners Rounded 25">
              <a:extLst>
                <a:ext uri="{FF2B5EF4-FFF2-40B4-BE49-F238E27FC236}">
                  <a16:creationId xmlns:a16="http://schemas.microsoft.com/office/drawing/2014/main" id="{BCDC720C-FDBC-06F7-04DD-B59850657471}"/>
                </a:ext>
              </a:extLst>
            </p:cNvPr>
            <p:cNvSpPr/>
            <p:nvPr/>
          </p:nvSpPr>
          <p:spPr>
            <a:xfrm rot="5400000">
              <a:off x="388152" y="-17625"/>
              <a:ext cx="954363" cy="1425868"/>
            </a:xfrm>
            <a:prstGeom prst="round2SameRect">
              <a:avLst>
                <a:gd name="adj1" fmla="val 49166"/>
                <a:gd name="adj2" fmla="val 0"/>
              </a:avLst>
            </a:prstGeom>
            <a:solidFill>
              <a:schemeClr val="accent3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algn="ctr"/>
              <a:endParaRPr lang="en-IN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003D45-E4D6-C8A4-40E4-3FD4F1D6CA4C}"/>
                </a:ext>
              </a:extLst>
            </p:cNvPr>
            <p:cNvSpPr/>
            <p:nvPr/>
          </p:nvSpPr>
          <p:spPr>
            <a:xfrm>
              <a:off x="359168" y="335309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28" name="TextBox 27">
              <a:hlinkClick r:id="rId6" action="ppaction://hlinksldjump"/>
              <a:extLst>
                <a:ext uri="{FF2B5EF4-FFF2-40B4-BE49-F238E27FC236}">
                  <a16:creationId xmlns:a16="http://schemas.microsoft.com/office/drawing/2014/main" id="{C2BFB404-0732-32A0-56F7-B20EFBE1322F}"/>
                </a:ext>
              </a:extLst>
            </p:cNvPr>
            <p:cNvSpPr txBox="1"/>
            <p:nvPr/>
          </p:nvSpPr>
          <p:spPr>
            <a:xfrm>
              <a:off x="225021" y="185297"/>
              <a:ext cx="98829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5400" b="1"/>
                <a:t>2</a:t>
              </a:r>
              <a:endParaRPr lang="en-IN" sz="5400" b="1" dirty="0"/>
            </a:p>
          </p:txBody>
        </p:sp>
        <p:sp>
          <p:nvSpPr>
            <p:cNvPr id="29" name="TextBox 28">
              <a:hlinkClick r:id="rId6" action="ppaction://hlinksldjump"/>
              <a:extLst>
                <a:ext uri="{FF2B5EF4-FFF2-40B4-BE49-F238E27FC236}">
                  <a16:creationId xmlns:a16="http://schemas.microsoft.com/office/drawing/2014/main" id="{D176EF42-8AF4-13F4-DC42-B948795F1CBF}"/>
                </a:ext>
              </a:extLst>
            </p:cNvPr>
            <p:cNvSpPr txBox="1"/>
            <p:nvPr/>
          </p:nvSpPr>
          <p:spPr>
            <a:xfrm>
              <a:off x="1650889" y="218127"/>
              <a:ext cx="455404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2400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Data Collection &amp; Understanding</a:t>
              </a:r>
              <a:endPara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9981D0C-60F7-DD8D-3C07-A5F1C945074F}"/>
              </a:ext>
            </a:extLst>
          </p:cNvPr>
          <p:cNvGrpSpPr/>
          <p:nvPr/>
        </p:nvGrpSpPr>
        <p:grpSpPr>
          <a:xfrm>
            <a:off x="16867765" y="9223874"/>
            <a:ext cx="1061067" cy="567825"/>
            <a:chOff x="16964688" y="9064117"/>
            <a:chExt cx="1061067" cy="567825"/>
          </a:xfrm>
        </p:grpSpPr>
        <p:sp>
          <p:nvSpPr>
            <p:cNvPr id="31" name="Arrow: Chevron 30">
              <a:hlinkClick r:id="rId7" action="ppaction://hlinksldjump"/>
              <a:extLst>
                <a:ext uri="{FF2B5EF4-FFF2-40B4-BE49-F238E27FC236}">
                  <a16:creationId xmlns:a16="http://schemas.microsoft.com/office/drawing/2014/main" id="{0300A9F5-CDD3-74FF-47B0-943568A96E28}"/>
                </a:ext>
              </a:extLst>
            </p:cNvPr>
            <p:cNvSpPr/>
            <p:nvPr/>
          </p:nvSpPr>
          <p:spPr>
            <a:xfrm flipH="1">
              <a:off x="16964688" y="9085430"/>
              <a:ext cx="631686" cy="546512"/>
            </a:xfrm>
            <a:prstGeom prst="chevron">
              <a:avLst/>
            </a:prstGeom>
            <a:gradFill>
              <a:gsLst>
                <a:gs pos="0">
                  <a:srgbClr val="FFC000"/>
                </a:gs>
                <a:gs pos="100000">
                  <a:srgbClr val="EB7800"/>
                </a:gs>
              </a:gsLst>
              <a:lin ang="13500000" scaled="1"/>
            </a:gra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ED573BC-C530-EDDB-CC92-5BC6B00D2D89}"/>
                </a:ext>
              </a:extLst>
            </p:cNvPr>
            <p:cNvSpPr txBox="1"/>
            <p:nvPr/>
          </p:nvSpPr>
          <p:spPr>
            <a:xfrm>
              <a:off x="17596374" y="9064117"/>
              <a:ext cx="429381" cy="546512"/>
            </a:xfrm>
            <a:prstGeom prst="rect">
              <a:avLst/>
            </a:prstGeom>
            <a:noFill/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l">
                <a:buNone/>
              </a:pPr>
              <a:r>
                <a:rPr lang="en-US" sz="2250" b="1" dirty="0"/>
                <a:t>2</a:t>
              </a:r>
              <a:endParaRPr lang="en-IN" sz="2250" b="1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1499658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14:cNvPr>
              <p14:cNvContentPartPr/>
              <p14:nvPr/>
            </p14:nvContentPartPr>
            <p14:xfrm>
              <a:off x="13277601" y="-2627433"/>
              <a:ext cx="540" cy="5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64101" y="-2640933"/>
                <a:ext cx="27000" cy="270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82AA071-1367-57C5-57DF-9BADC5C16F40}"/>
              </a:ext>
            </a:extLst>
          </p:cNvPr>
          <p:cNvSpPr/>
          <p:nvPr/>
        </p:nvSpPr>
        <p:spPr>
          <a:xfrm>
            <a:off x="8197410" y="361984"/>
            <a:ext cx="3885660" cy="693312"/>
          </a:xfrm>
          <a:prstGeom prst="roundRect">
            <a:avLst/>
          </a:prstGeom>
          <a:gradFill>
            <a:gsLst>
              <a:gs pos="0">
                <a:srgbClr val="FFC000"/>
              </a:gs>
              <a:gs pos="100000">
                <a:srgbClr val="EB7800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/>
            <a:r>
              <a:rPr lang="en-US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Analysis Using SQL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B2121C-D425-1127-96D7-FAA4CFED20C2}"/>
              </a:ext>
            </a:extLst>
          </p:cNvPr>
          <p:cNvSpPr txBox="1"/>
          <p:nvPr/>
        </p:nvSpPr>
        <p:spPr>
          <a:xfrm>
            <a:off x="152399" y="1519829"/>
            <a:ext cx="10287001" cy="375317"/>
          </a:xfrm>
          <a:prstGeom prst="rect">
            <a:avLst/>
          </a:prstGeom>
          <a:noFill/>
        </p:spPr>
        <p:txBody>
          <a:bodyPr wrap="square" lIns="93600" tIns="46800" rIns="93600" bIns="46800" rtlCol="0" anchor="ctr" anchorCtr="0">
            <a:noAutofit/>
          </a:bodyPr>
          <a:lstStyle/>
          <a:p>
            <a:pPr algn="l">
              <a:buNone/>
            </a:pPr>
            <a:r>
              <a:rPr lang="en-IN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lang="en-US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Show distinct product codes that were sold in Chennai</a:t>
            </a:r>
            <a:endParaRPr lang="en-IN" sz="2400" b="1" dirty="0">
              <a:effectLst>
                <a:outerShdw blurRad="101600" dist="25400" dir="16200000" rotWithShape="0">
                  <a:prstClr val="black">
                    <a:alpha val="42000"/>
                  </a:prst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ECEEAD-066B-C83F-DDAF-0BC7432818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673" y="2046500"/>
            <a:ext cx="15283306" cy="7476774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0F22EE4-7060-C5DF-6303-3C89AB608F39}"/>
              </a:ext>
            </a:extLst>
          </p:cNvPr>
          <p:cNvSpPr/>
          <p:nvPr/>
        </p:nvSpPr>
        <p:spPr>
          <a:xfrm>
            <a:off x="6514358" y="2622744"/>
            <a:ext cx="8952621" cy="691955"/>
          </a:xfrm>
          <a:prstGeom prst="roundRect">
            <a:avLst>
              <a:gd name="adj" fmla="val 4045"/>
            </a:avLst>
          </a:prstGeom>
          <a:noFill/>
          <a:ln w="57150">
            <a:solidFill>
              <a:srgbClr val="FF0000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CEB0C0-5CC6-D312-0EC7-F357B3C6FC11}"/>
              </a:ext>
            </a:extLst>
          </p:cNvPr>
          <p:cNvSpPr/>
          <p:nvPr/>
        </p:nvSpPr>
        <p:spPr>
          <a:xfrm>
            <a:off x="5867400" y="6041868"/>
            <a:ext cx="1828800" cy="3352751"/>
          </a:xfrm>
          <a:prstGeom prst="roundRect">
            <a:avLst>
              <a:gd name="adj" fmla="val 4045"/>
            </a:avLst>
          </a:prstGeom>
          <a:noFill/>
          <a:ln w="57150">
            <a:solidFill>
              <a:srgbClr val="FF0000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9A360A0-F5DE-D082-9C98-D7863936EBBE}"/>
              </a:ext>
            </a:extLst>
          </p:cNvPr>
          <p:cNvSpPr/>
          <p:nvPr/>
        </p:nvSpPr>
        <p:spPr>
          <a:xfrm>
            <a:off x="737248" y="4953000"/>
            <a:ext cx="1892802" cy="381000"/>
          </a:xfrm>
          <a:prstGeom prst="roundRect">
            <a:avLst>
              <a:gd name="adj" fmla="val 4045"/>
            </a:avLst>
          </a:prstGeom>
          <a:noFill/>
          <a:ln w="57150">
            <a:solidFill>
              <a:srgbClr val="FF0000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77FB94F-BEE4-8623-95C8-64780F8CB49B}"/>
              </a:ext>
            </a:extLst>
          </p:cNvPr>
          <p:cNvGrpSpPr/>
          <p:nvPr/>
        </p:nvGrpSpPr>
        <p:grpSpPr>
          <a:xfrm>
            <a:off x="152399" y="-243"/>
            <a:ext cx="6052532" cy="1366318"/>
            <a:chOff x="152400" y="2157"/>
            <a:chExt cx="6052532" cy="1366318"/>
          </a:xfrm>
        </p:grpSpPr>
        <p:sp>
          <p:nvSpPr>
            <p:cNvPr id="13" name="Right Triangle 12">
              <a:extLst>
                <a:ext uri="{FF2B5EF4-FFF2-40B4-BE49-F238E27FC236}">
                  <a16:creationId xmlns:a16="http://schemas.microsoft.com/office/drawing/2014/main" id="{CD4E23C5-25DB-11C9-F956-21074A538A61}"/>
                </a:ext>
              </a:extLst>
            </p:cNvPr>
            <p:cNvSpPr/>
            <p:nvPr/>
          </p:nvSpPr>
          <p:spPr>
            <a:xfrm flipH="1">
              <a:off x="152400" y="2157"/>
              <a:ext cx="545598" cy="221136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algn="ctr"/>
              <a:endParaRPr lang="en-IN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3338322-916C-07F4-D582-08EA5986B8FE}"/>
                </a:ext>
              </a:extLst>
            </p:cNvPr>
            <p:cNvSpPr/>
            <p:nvPr/>
          </p:nvSpPr>
          <p:spPr>
            <a:xfrm>
              <a:off x="359169" y="2157"/>
              <a:ext cx="5845763" cy="1366318"/>
            </a:xfrm>
            <a:prstGeom prst="roundRect">
              <a:avLst>
                <a:gd name="adj" fmla="val 11023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16" name="Rectangle: Top Corners Rounded 15">
              <a:extLst>
                <a:ext uri="{FF2B5EF4-FFF2-40B4-BE49-F238E27FC236}">
                  <a16:creationId xmlns:a16="http://schemas.microsoft.com/office/drawing/2014/main" id="{BDFF1FBA-B5FA-5D53-0998-7FE6F506EE1D}"/>
                </a:ext>
              </a:extLst>
            </p:cNvPr>
            <p:cNvSpPr/>
            <p:nvPr/>
          </p:nvSpPr>
          <p:spPr>
            <a:xfrm rot="5400000">
              <a:off x="388152" y="-17625"/>
              <a:ext cx="954363" cy="1425868"/>
            </a:xfrm>
            <a:prstGeom prst="round2SameRect">
              <a:avLst>
                <a:gd name="adj1" fmla="val 49166"/>
                <a:gd name="adj2" fmla="val 0"/>
              </a:avLst>
            </a:prstGeom>
            <a:solidFill>
              <a:schemeClr val="accent3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algn="ctr"/>
              <a:endParaRPr lang="en-IN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89540CB-8010-0767-3A85-540BFC994C3A}"/>
                </a:ext>
              </a:extLst>
            </p:cNvPr>
            <p:cNvSpPr/>
            <p:nvPr/>
          </p:nvSpPr>
          <p:spPr>
            <a:xfrm>
              <a:off x="359168" y="335309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18" name="TextBox 17">
              <a:hlinkClick r:id="rId6" action="ppaction://hlinksldjump"/>
              <a:extLst>
                <a:ext uri="{FF2B5EF4-FFF2-40B4-BE49-F238E27FC236}">
                  <a16:creationId xmlns:a16="http://schemas.microsoft.com/office/drawing/2014/main" id="{F35AF1DD-5BB0-9310-0D38-45AA9B0C64A6}"/>
                </a:ext>
              </a:extLst>
            </p:cNvPr>
            <p:cNvSpPr txBox="1"/>
            <p:nvPr/>
          </p:nvSpPr>
          <p:spPr>
            <a:xfrm>
              <a:off x="225021" y="185297"/>
              <a:ext cx="98829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5400" b="1"/>
                <a:t>2</a:t>
              </a:r>
              <a:endParaRPr lang="en-IN" sz="5400" b="1" dirty="0"/>
            </a:p>
          </p:txBody>
        </p:sp>
        <p:sp>
          <p:nvSpPr>
            <p:cNvPr id="20" name="TextBox 19">
              <a:hlinkClick r:id="rId6" action="ppaction://hlinksldjump"/>
              <a:extLst>
                <a:ext uri="{FF2B5EF4-FFF2-40B4-BE49-F238E27FC236}">
                  <a16:creationId xmlns:a16="http://schemas.microsoft.com/office/drawing/2014/main" id="{88541BC3-A48C-8904-32AB-3E66486FDCBC}"/>
                </a:ext>
              </a:extLst>
            </p:cNvPr>
            <p:cNvSpPr txBox="1"/>
            <p:nvPr/>
          </p:nvSpPr>
          <p:spPr>
            <a:xfrm>
              <a:off x="1650889" y="218127"/>
              <a:ext cx="455404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2400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Data Collection &amp; Understanding</a:t>
              </a:r>
              <a:endPara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9A16C2B-8D8D-CED4-5CFB-6025BE077D36}"/>
              </a:ext>
            </a:extLst>
          </p:cNvPr>
          <p:cNvGrpSpPr/>
          <p:nvPr/>
        </p:nvGrpSpPr>
        <p:grpSpPr>
          <a:xfrm>
            <a:off x="16916400" y="9157203"/>
            <a:ext cx="1061067" cy="567825"/>
            <a:chOff x="16964688" y="9064117"/>
            <a:chExt cx="1061067" cy="567825"/>
          </a:xfrm>
        </p:grpSpPr>
        <p:sp>
          <p:nvSpPr>
            <p:cNvPr id="23" name="Arrow: Chevron 22">
              <a:hlinkClick r:id="rId7" action="ppaction://hlinksldjump"/>
              <a:extLst>
                <a:ext uri="{FF2B5EF4-FFF2-40B4-BE49-F238E27FC236}">
                  <a16:creationId xmlns:a16="http://schemas.microsoft.com/office/drawing/2014/main" id="{6B2667CE-51BC-CA66-67B6-1DB93CA12CEC}"/>
                </a:ext>
              </a:extLst>
            </p:cNvPr>
            <p:cNvSpPr/>
            <p:nvPr/>
          </p:nvSpPr>
          <p:spPr>
            <a:xfrm flipH="1">
              <a:off x="16964688" y="9085430"/>
              <a:ext cx="631686" cy="546512"/>
            </a:xfrm>
            <a:prstGeom prst="chevron">
              <a:avLst/>
            </a:prstGeom>
            <a:gradFill>
              <a:gsLst>
                <a:gs pos="0">
                  <a:srgbClr val="FFC000"/>
                </a:gs>
                <a:gs pos="100000">
                  <a:srgbClr val="EB7800"/>
                </a:gs>
              </a:gsLst>
              <a:lin ang="13500000" scaled="1"/>
            </a:gra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7357CF2-6EA5-8576-8BFB-ED9C4E868898}"/>
                </a:ext>
              </a:extLst>
            </p:cNvPr>
            <p:cNvSpPr txBox="1"/>
            <p:nvPr/>
          </p:nvSpPr>
          <p:spPr>
            <a:xfrm>
              <a:off x="17596374" y="9064117"/>
              <a:ext cx="429381" cy="546512"/>
            </a:xfrm>
            <a:prstGeom prst="rect">
              <a:avLst/>
            </a:prstGeom>
            <a:noFill/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l">
                <a:buNone/>
              </a:pPr>
              <a:r>
                <a:rPr lang="en-US" sz="2250" b="1" dirty="0"/>
                <a:t>2</a:t>
              </a:r>
              <a:endParaRPr lang="en-IN" sz="2250" b="1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2104559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14:cNvPr>
              <p14:cNvContentPartPr/>
              <p14:nvPr/>
            </p14:nvContentPartPr>
            <p14:xfrm>
              <a:off x="13277601" y="-2627433"/>
              <a:ext cx="540" cy="5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876998-6857-4E84-A5BE-F9003C89A7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64101" y="-2640933"/>
                <a:ext cx="27000" cy="270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82AA071-1367-57C5-57DF-9BADC5C16F40}"/>
              </a:ext>
            </a:extLst>
          </p:cNvPr>
          <p:cNvSpPr/>
          <p:nvPr/>
        </p:nvSpPr>
        <p:spPr>
          <a:xfrm>
            <a:off x="8197410" y="361984"/>
            <a:ext cx="3885660" cy="693312"/>
          </a:xfrm>
          <a:prstGeom prst="roundRect">
            <a:avLst/>
          </a:prstGeom>
          <a:gradFill>
            <a:gsLst>
              <a:gs pos="0">
                <a:srgbClr val="FFC000"/>
              </a:gs>
              <a:gs pos="100000">
                <a:srgbClr val="EB7800"/>
              </a:gs>
            </a:gsLst>
            <a:lin ang="13500000" scaled="1"/>
          </a:gradFill>
          <a:ln>
            <a:noFill/>
          </a:ln>
          <a:effectLst>
            <a:outerShdw blurRad="38100" dist="50800" dir="3000000" algn="ctr" rotWithShape="0">
              <a:srgbClr val="000000">
                <a:alpha val="45000"/>
              </a:srgbClr>
            </a:outerShdw>
          </a:effectLst>
        </p:spPr>
        <p:txBody>
          <a:bodyPr wrap="square" lIns="140400" tIns="140400" rIns="140400" bIns="140400" rtlCol="0" anchor="ctr" anchorCtr="0">
            <a:noAutofit/>
          </a:bodyPr>
          <a:lstStyle/>
          <a:p>
            <a:pPr algn="ctr"/>
            <a:r>
              <a:rPr lang="en-US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Analysis Using SQL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B2121C-D425-1127-96D7-FAA4CFED20C2}"/>
              </a:ext>
            </a:extLst>
          </p:cNvPr>
          <p:cNvSpPr txBox="1"/>
          <p:nvPr/>
        </p:nvSpPr>
        <p:spPr>
          <a:xfrm>
            <a:off x="152399" y="1519829"/>
            <a:ext cx="10287001" cy="375317"/>
          </a:xfrm>
          <a:prstGeom prst="rect">
            <a:avLst/>
          </a:prstGeom>
          <a:noFill/>
        </p:spPr>
        <p:txBody>
          <a:bodyPr wrap="square" lIns="93600" tIns="46800" rIns="93600" bIns="46800" rtlCol="0" anchor="ctr" anchorCtr="0">
            <a:noAutofit/>
          </a:bodyPr>
          <a:lstStyle/>
          <a:p>
            <a:pPr algn="l">
              <a:buNone/>
            </a:pPr>
            <a:r>
              <a:rPr lang="en-IN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</a:t>
            </a:r>
            <a:r>
              <a:rPr lang="en-US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Show transactions where currency is US dollars</a:t>
            </a:r>
            <a:endParaRPr lang="en-IN" sz="2400" b="1" dirty="0">
              <a:effectLst>
                <a:outerShdw blurRad="101600" dist="25400" dir="16200000" rotWithShape="0">
                  <a:prstClr val="black">
                    <a:alpha val="42000"/>
                  </a:prst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4A8EEC-E198-E143-4A5D-A1F1A4FC9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65" y="2083307"/>
            <a:ext cx="15570335" cy="7728771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0F22EE4-7060-C5DF-6303-3C89AB608F39}"/>
              </a:ext>
            </a:extLst>
          </p:cNvPr>
          <p:cNvSpPr/>
          <p:nvPr/>
        </p:nvSpPr>
        <p:spPr>
          <a:xfrm>
            <a:off x="6514358" y="2622744"/>
            <a:ext cx="8952621" cy="691955"/>
          </a:xfrm>
          <a:prstGeom prst="roundRect">
            <a:avLst>
              <a:gd name="adj" fmla="val 4045"/>
            </a:avLst>
          </a:prstGeom>
          <a:noFill/>
          <a:ln w="57150">
            <a:solidFill>
              <a:srgbClr val="FF0000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CEB0C0-5CC6-D312-0EC7-F357B3C6FC11}"/>
              </a:ext>
            </a:extLst>
          </p:cNvPr>
          <p:cNvSpPr/>
          <p:nvPr/>
        </p:nvSpPr>
        <p:spPr>
          <a:xfrm>
            <a:off x="6204932" y="6438899"/>
            <a:ext cx="9568468" cy="1066801"/>
          </a:xfrm>
          <a:prstGeom prst="roundRect">
            <a:avLst>
              <a:gd name="adj" fmla="val 4045"/>
            </a:avLst>
          </a:prstGeom>
          <a:noFill/>
          <a:ln w="57150">
            <a:solidFill>
              <a:srgbClr val="FF0000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9A360A0-F5DE-D082-9C98-D7863936EBBE}"/>
              </a:ext>
            </a:extLst>
          </p:cNvPr>
          <p:cNvSpPr/>
          <p:nvPr/>
        </p:nvSpPr>
        <p:spPr>
          <a:xfrm>
            <a:off x="865333" y="5143500"/>
            <a:ext cx="1892802" cy="381000"/>
          </a:xfrm>
          <a:prstGeom prst="roundRect">
            <a:avLst>
              <a:gd name="adj" fmla="val 4045"/>
            </a:avLst>
          </a:prstGeom>
          <a:noFill/>
          <a:ln w="57150">
            <a:solidFill>
              <a:srgbClr val="FF0000"/>
            </a:solidFill>
          </a:ln>
        </p:spPr>
        <p:txBody>
          <a:bodyPr wrap="square" lIns="93600" tIns="93600" rIns="93600" bIns="93600" rtlCol="0" anchor="ctr" anchorCtr="0">
            <a:noAutofit/>
          </a:bodyPr>
          <a:lstStyle/>
          <a:p>
            <a:pPr algn="l" defTabSz="936000"/>
            <a:endParaRPr lang="en-IN" sz="15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7E526B2-013F-4C90-E4F0-4EBA2E58650E}"/>
              </a:ext>
            </a:extLst>
          </p:cNvPr>
          <p:cNvGrpSpPr/>
          <p:nvPr/>
        </p:nvGrpSpPr>
        <p:grpSpPr>
          <a:xfrm>
            <a:off x="203065" y="59431"/>
            <a:ext cx="6052532" cy="1366318"/>
            <a:chOff x="152400" y="2157"/>
            <a:chExt cx="6052532" cy="1366318"/>
          </a:xfrm>
        </p:grpSpPr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485B8058-A9C8-6FED-BA55-1C10689CB4B3}"/>
                </a:ext>
              </a:extLst>
            </p:cNvPr>
            <p:cNvSpPr/>
            <p:nvPr/>
          </p:nvSpPr>
          <p:spPr>
            <a:xfrm flipH="1">
              <a:off x="152400" y="2157"/>
              <a:ext cx="545598" cy="221136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algn="ctr"/>
              <a:endParaRPr lang="en-IN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DDC51255-349A-DF7E-560E-0A3BDC7C18EE}"/>
                </a:ext>
              </a:extLst>
            </p:cNvPr>
            <p:cNvSpPr/>
            <p:nvPr/>
          </p:nvSpPr>
          <p:spPr>
            <a:xfrm>
              <a:off x="359169" y="2157"/>
              <a:ext cx="5845763" cy="1366318"/>
            </a:xfrm>
            <a:prstGeom prst="roundRect">
              <a:avLst>
                <a:gd name="adj" fmla="val 11023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16" name="Rectangle: Top Corners Rounded 15">
              <a:extLst>
                <a:ext uri="{FF2B5EF4-FFF2-40B4-BE49-F238E27FC236}">
                  <a16:creationId xmlns:a16="http://schemas.microsoft.com/office/drawing/2014/main" id="{A85EE159-EE20-7F29-D3A2-F7E60D098BAA}"/>
                </a:ext>
              </a:extLst>
            </p:cNvPr>
            <p:cNvSpPr/>
            <p:nvPr/>
          </p:nvSpPr>
          <p:spPr>
            <a:xfrm rot="5400000">
              <a:off x="388152" y="-17625"/>
              <a:ext cx="954363" cy="1425868"/>
            </a:xfrm>
            <a:prstGeom prst="round2SameRect">
              <a:avLst>
                <a:gd name="adj1" fmla="val 49166"/>
                <a:gd name="adj2" fmla="val 0"/>
              </a:avLst>
            </a:prstGeom>
            <a:solidFill>
              <a:schemeClr val="accent3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algn="ctr"/>
              <a:endParaRPr lang="en-IN" sz="2400" b="1" dirty="0">
                <a:effectLst>
                  <a:outerShdw blurRad="101600" dist="25400" dir="16200000" rotWithShape="0">
                    <a:prstClr val="black">
                      <a:alpha val="42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7337926-FA4C-44BB-3DFE-04D74B4518A2}"/>
                </a:ext>
              </a:extLst>
            </p:cNvPr>
            <p:cNvSpPr/>
            <p:nvPr/>
          </p:nvSpPr>
          <p:spPr>
            <a:xfrm>
              <a:off x="359168" y="335309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18" name="TextBox 17">
              <a:hlinkClick r:id="rId6" action="ppaction://hlinksldjump"/>
              <a:extLst>
                <a:ext uri="{FF2B5EF4-FFF2-40B4-BE49-F238E27FC236}">
                  <a16:creationId xmlns:a16="http://schemas.microsoft.com/office/drawing/2014/main" id="{FADE21FD-5DA0-B08B-993C-F31A17535B35}"/>
                </a:ext>
              </a:extLst>
            </p:cNvPr>
            <p:cNvSpPr txBox="1"/>
            <p:nvPr/>
          </p:nvSpPr>
          <p:spPr>
            <a:xfrm>
              <a:off x="225021" y="185297"/>
              <a:ext cx="98829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5400" b="1"/>
                <a:t>2</a:t>
              </a:r>
              <a:endParaRPr lang="en-IN" sz="5400" b="1" dirty="0"/>
            </a:p>
          </p:txBody>
        </p:sp>
        <p:sp>
          <p:nvSpPr>
            <p:cNvPr id="20" name="TextBox 19">
              <a:hlinkClick r:id="rId6" action="ppaction://hlinksldjump"/>
              <a:extLst>
                <a:ext uri="{FF2B5EF4-FFF2-40B4-BE49-F238E27FC236}">
                  <a16:creationId xmlns:a16="http://schemas.microsoft.com/office/drawing/2014/main" id="{3149136E-5092-2C79-BCD4-01D0E588E290}"/>
                </a:ext>
              </a:extLst>
            </p:cNvPr>
            <p:cNvSpPr txBox="1"/>
            <p:nvPr/>
          </p:nvSpPr>
          <p:spPr>
            <a:xfrm>
              <a:off x="1650889" y="218127"/>
              <a:ext cx="4554043" cy="988293"/>
            </a:xfrm>
            <a:prstGeom prst="rect">
              <a:avLst/>
            </a:prstGeom>
            <a:noFill/>
            <a:effectLst>
              <a:outerShdw blurRad="50800" dist="50800" dir="2400000" algn="tl" rotWithShape="0">
                <a:prstClr val="black">
                  <a:alpha val="41000"/>
                </a:prstClr>
              </a:outerShdw>
            </a:effectLst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ctr">
                <a:buNone/>
              </a:pPr>
              <a:r>
                <a:rPr lang="en-IN" sz="2400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Data Collection &amp; Understanding</a:t>
              </a:r>
              <a:endParaRPr lang="en-I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D2FE05F-58AE-D633-A37B-49BA93FD1ECC}"/>
              </a:ext>
            </a:extLst>
          </p:cNvPr>
          <p:cNvGrpSpPr/>
          <p:nvPr/>
        </p:nvGrpSpPr>
        <p:grpSpPr>
          <a:xfrm>
            <a:off x="16916400" y="9157203"/>
            <a:ext cx="1061067" cy="567825"/>
            <a:chOff x="16964688" y="9064117"/>
            <a:chExt cx="1061067" cy="567825"/>
          </a:xfrm>
        </p:grpSpPr>
        <p:sp>
          <p:nvSpPr>
            <p:cNvPr id="23" name="Arrow: Chevron 22">
              <a:hlinkClick r:id="rId7" action="ppaction://hlinksldjump"/>
              <a:extLst>
                <a:ext uri="{FF2B5EF4-FFF2-40B4-BE49-F238E27FC236}">
                  <a16:creationId xmlns:a16="http://schemas.microsoft.com/office/drawing/2014/main" id="{F93EB3FC-DC98-4E8E-9107-F27BE04D5761}"/>
                </a:ext>
              </a:extLst>
            </p:cNvPr>
            <p:cNvSpPr/>
            <p:nvPr/>
          </p:nvSpPr>
          <p:spPr>
            <a:xfrm flipH="1">
              <a:off x="16964688" y="9085430"/>
              <a:ext cx="631686" cy="546512"/>
            </a:xfrm>
            <a:prstGeom prst="chevron">
              <a:avLst/>
            </a:prstGeom>
            <a:gradFill>
              <a:gsLst>
                <a:gs pos="0">
                  <a:srgbClr val="FFC000"/>
                </a:gs>
                <a:gs pos="100000">
                  <a:srgbClr val="EB7800"/>
                </a:gs>
              </a:gsLst>
              <a:lin ang="13500000" scaled="1"/>
            </a:gradFill>
            <a:ln>
              <a:noFill/>
            </a:ln>
            <a:effectLst>
              <a:outerShdw blurRad="38100" dist="50800" dir="3000000" algn="ctr" rotWithShape="0">
                <a:srgbClr val="000000">
                  <a:alpha val="45000"/>
                </a:srgbClr>
              </a:outerShdw>
            </a:effectLst>
          </p:spPr>
          <p:txBody>
            <a:bodyPr wrap="square" lIns="140400" tIns="140400" rIns="140400" bIns="140400" rtlCol="0" anchor="ctr" anchorCtr="0">
              <a:noAutofit/>
            </a:bodyPr>
            <a:lstStyle/>
            <a:p>
              <a:pPr defTabSz="1404000"/>
              <a:endParaRPr lang="en-IN" sz="225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F25F9FD-4936-D5A1-099F-BC1BBC779838}"/>
                </a:ext>
              </a:extLst>
            </p:cNvPr>
            <p:cNvSpPr txBox="1"/>
            <p:nvPr/>
          </p:nvSpPr>
          <p:spPr>
            <a:xfrm>
              <a:off x="17596374" y="9064117"/>
              <a:ext cx="429381" cy="546512"/>
            </a:xfrm>
            <a:prstGeom prst="rect">
              <a:avLst/>
            </a:prstGeom>
            <a:noFill/>
          </p:spPr>
          <p:txBody>
            <a:bodyPr wrap="none" lIns="140400" tIns="70200" rIns="140400" bIns="70200" rtlCol="0" anchor="ctr" anchorCtr="0">
              <a:noAutofit/>
            </a:bodyPr>
            <a:lstStyle/>
            <a:p>
              <a:pPr algn="l">
                <a:buNone/>
              </a:pPr>
              <a:r>
                <a:rPr lang="en-US" sz="2250" b="1" dirty="0"/>
                <a:t>2</a:t>
              </a:r>
              <a:endParaRPr lang="en-IN" sz="2250" b="1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2061385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NDO_REDO_REVISIO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räsentationsklassifizierung;Bitte definieren Sie den Status der Präsentation"/>
  <p:tag name="MIO_USER_INPUT_LANGUAGE" val="de-DE"/>
  <p:tag name="MIO_USER_INPUT_OPTIONS" val=" ;non-business;public;internal;confidential;strictly confidentia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Status of presentation;Please define the status of this presentation"/>
  <p:tag name="MIO_USER_INPUT_LANGUAGE" val="en-GB"/>
  <p:tag name="MIO_USER_INPUT_OPTIONS" val=" ;non-business;public;internal;confidential;strictly confidentia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Statut de présentation;Veuillez définir le statut de cette présentation"/>
  <p:tag name="MIO_USER_INPUT_LANGUAGE" val="fr-FR"/>
  <p:tag name="MIO_USER_INPUT_OPTIONS" val=" ;non-business;public;internal;confidential;strictly confidentia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räsentationsklassifizierung;Bitte definieren Sie den Status der Präsentation"/>
  <p:tag name="MIO_USER_INPUT_LANGUAGE" val="de-DE"/>
  <p:tag name="MIO_USER_INPUT_OPTIONS" val=" ;non-business;public;internal;confidential;strictly confidentia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Status of presentation;Please define the status of this presentation"/>
  <p:tag name="MIO_USER_INPUT_LANGUAGE" val="en-GB"/>
  <p:tag name="MIO_USER_INPUT_OPTIONS" val=" ;non-business;public;internal;confidential;strictly confidentia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Status of presentation;Please define the status of this presentation"/>
  <p:tag name="MIO_USER_INPUT_LANGUAGE" val="en-US"/>
  <p:tag name="MIO_USER_INPUT_OPTIONS" val=" ;non-business;public;internal;confidential;strictly confidentia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Statut de présentation;Veuillez définir le statut de cette présentation"/>
  <p:tag name="MIO_USER_INPUT_LANGUAGE" val="fr-FR"/>
  <p:tag name="MIO_USER_INPUT_OPTIONS" val=" ;non-business;public;internal;confidential;strictly confidentia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räsentationsklassifizierung;Bitte definieren Sie den Status der Präsentation"/>
  <p:tag name="MIO_USER_INPUT_LANGUAGE" val="de-DE"/>
  <p:tag name="MIO_USER_INPUT_OPTIONS" val=" ;non-business;public;internal;confidential;strictly confidentia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Status of presentation;Please define the status of this presentation"/>
  <p:tag name="MIO_USER_INPUT_LANGUAGE" val="en-GB"/>
  <p:tag name="MIO_USER_INPUT_OPTIONS" val=" ;non-business;public;internal;confidential;strictly confidentia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Status of presentation;Please define the status of this presentation"/>
  <p:tag name="MIO_USER_INPUT_LANGUAGE" val="en-US"/>
  <p:tag name="MIO_USER_INPUT_OPTIONS" val=" ;non-business;public;internal;confidential;strictly confidentia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räsentationsklassifizierung;Bitte definieren Sie den Status der Präsentation"/>
  <p:tag name="MIO_USER_INPUT_LANGUAGE" val="de-DE"/>
  <p:tag name="MIO_USER_INPUT_OPTIONS" val=" ;non-business;public;internal;confidential;strictly confidentia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Statut de présentation;Veuillez définir le statut de cette présentation"/>
  <p:tag name="MIO_USER_INPUT_LANGUAGE" val="fr-FR"/>
  <p:tag name="MIO_USER_INPUT_OPTIONS" val=" ;non-business;public;internal;confidential;strictly confidentia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EKGUID" val="514cfa3d-7061-451b-b8ff-84860220c621"/>
  <p:tag name="MIO_GUID" val="13b1c40c-a403-45c3-b169-2088848f1495"/>
  <p:tag name="MIO_UPDATE" val="True"/>
  <p:tag name="MIO_VERSION" val="14.11.2019 08:52:43"/>
  <p:tag name="MIO_DBID" val="f82eaaf5-fd6f-4346-8f34-fcc6f0abd8e4"/>
  <p:tag name="MIO_LASTDOWNLOADED" val="17.01.2020 16:23:07"/>
  <p:tag name="MIO_OBJECTNAME" val="team"/>
  <p:tag name="MIO_LASTEDITORNAME" val="Lars Karsten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EKGUID" val="382c1935-7a46-4ba6-ba88-a19eb241a6b9"/>
  <p:tag name="MIO_GUID" val="259dc387-a225-4c6d-b86e-96905361bdd7"/>
  <p:tag name="MIO_UPDATE" val="True"/>
  <p:tag name="MIO_VERSION" val="16.04.2020 12:14:59"/>
  <p:tag name="MIO_DBID" val="f82eaaf5-fd6f-4346-8f34-fcc6f0abd8e4"/>
  <p:tag name="MIO_LASTDOWNLOADED" val="12.05.2020 11:12:02"/>
  <p:tag name="MIO_OBJECTNAME" val="Time"/>
  <p:tag name="MIO_LASTEDITORNAME" val="Rabea Lewitz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EKGUID" val="c62425dc-7b83-4063-a6f9-cc6c14ae0509"/>
  <p:tag name="MIO_GUID" val="ea58a648-957f-426e-bd7e-2fa9999ebea9"/>
  <p:tag name="MIO_UPDATE" val="True"/>
  <p:tag name="MIO_VERSION" val="02.04.2020 12:24:44"/>
  <p:tag name="MIO_DBID" val="f82eaaf5-fd6f-4346-8f34-fcc6f0abd8e4"/>
  <p:tag name="MIO_LASTDOWNLOADED" val="12.05.2020 11:14:14"/>
  <p:tag name="MIO_OBJECTNAME" val="worldwide"/>
  <p:tag name="MIO_LASTEDITORNAME" val="Rabea Lewitz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EKGUID" val="514cfa3d-7061-451b-b8ff-84860220c621"/>
  <p:tag name="MIO_GUID" val="13b1c40c-a403-45c3-b169-2088848f1495"/>
  <p:tag name="MIO_UPDATE" val="True"/>
  <p:tag name="MIO_VERSION" val="14.11.2019 08:52:43"/>
  <p:tag name="MIO_DBID" val="f82eaaf5-fd6f-4346-8f34-fcc6f0abd8e4"/>
  <p:tag name="MIO_LASTDOWNLOADED" val="17.01.2020 16:23:07"/>
  <p:tag name="MIO_OBJECTNAME" val="team"/>
  <p:tag name="MIO_LASTEDITORNAME" val="Lars Karsten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EKGUID" val="382c1935-7a46-4ba6-ba88-a19eb241a6b9"/>
  <p:tag name="MIO_GUID" val="259dc387-a225-4c6d-b86e-96905361bdd7"/>
  <p:tag name="MIO_UPDATE" val="True"/>
  <p:tag name="MIO_VERSION" val="16.04.2020 12:14:59"/>
  <p:tag name="MIO_DBID" val="f82eaaf5-fd6f-4346-8f34-fcc6f0abd8e4"/>
  <p:tag name="MIO_LASTDOWNLOADED" val="12.05.2020 11:12:02"/>
  <p:tag name="MIO_OBJECTNAME" val="Time"/>
  <p:tag name="MIO_LASTEDITORNAME" val="Rabea Lewitz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EKGUID" val="c62425dc-7b83-4063-a6f9-cc6c14ae0509"/>
  <p:tag name="MIO_GUID" val="ea58a648-957f-426e-bd7e-2fa9999ebea9"/>
  <p:tag name="MIO_UPDATE" val="True"/>
  <p:tag name="MIO_VERSION" val="02.04.2020 12:24:44"/>
  <p:tag name="MIO_DBID" val="f82eaaf5-fd6f-4346-8f34-fcc6f0abd8e4"/>
  <p:tag name="MIO_LASTDOWNLOADED" val="12.05.2020 11:14:14"/>
  <p:tag name="MIO_OBJECTNAME" val="worldwide"/>
  <p:tag name="MIO_LASTEDITORNAME" val="Rabea Lewitz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Status of presentation;Please define the status of this presentation"/>
  <p:tag name="MIO_USER_INPUT_LANGUAGE" val="en-GB"/>
  <p:tag name="MIO_USER_INPUT_OPTIONS" val=" ;non-business;public;internal;confidential;strictly confidentia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Statut de présentation;Veuillez définir le statut de cette présentation"/>
  <p:tag name="MIO_USER_INPUT_LANGUAGE" val="fr-FR"/>
  <p:tag name="MIO_USER_INPUT_OPTIONS" val=" ;non-business;public;internal;confidential;strictly confidentia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HDS" val="True"/>
  <p:tag name="MIO_SKIPVERSION" val="01.01.0001 00:00:00"/>
  <p:tag name="MIO_EKGUID" val="5e2f8463-544a-47c7-adec-4c0a1a13b771"/>
  <p:tag name="MIO_UPDATE" val="True"/>
  <p:tag name="MIO_VERSION" val="10.08.2019 12:46:21"/>
  <p:tag name="MIO_DBID" val="f82eaaf5-fd6f-4346-8f34-fcc6f0abd8e4"/>
  <p:tag name="MIO_LASTDOWNLOADED" val="10.08.2019 14:57:56"/>
  <p:tag name="MIO_OBJECTNAME" val="umlaut master"/>
  <p:tag name="MIO_CDID" val="d03dae2f-402c-4238-be90-c85525839d39"/>
  <p:tag name="MIO_FALLBACK_LAYOUT" val="35"/>
  <p:tag name="MIO_SHOW_DATE" val="True"/>
  <p:tag name="MIO_SHOW_FOOTER" val="True"/>
  <p:tag name="MIO_SHOW_PAGENUMBER" val="True"/>
  <p:tag name="MIO_AVOID_BLANK_LAYOUT" val="True"/>
  <p:tag name="MIO_CD_LAYOUT_VALID_AREA" val="False"/>
  <p:tag name="MIO_NUMBER_OF_VALID_LAYOUTS" val="7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FALLBACK_LAYOUT" val="31"/>
  <p:tag name="MIO_SHOW_DATE" val="True"/>
  <p:tag name="MIO_SHOW_FOOTER" val="True"/>
  <p:tag name="MIO_SHOW_PAGENUMBER" val="True"/>
  <p:tag name="MIO_AVOID_BLANK_LAYOUT" val="False"/>
  <p:tag name="MIO_CD_LAYOUT_VALID_AREA" val="False"/>
  <p:tag name="MIO_NUMBER_OF_VALID_LAYOUTS" val="41"/>
  <p:tag name="MIO_HDS" val="True"/>
  <p:tag name="MIO_SKIPVERSION" val="01.01.0001 00:00:00"/>
  <p:tag name="MIO_EKGUID" val="bdce17c9-2687-4bab-9e38-6a9fb2d09da6"/>
  <p:tag name="MIO_UPDATE" val="True"/>
  <p:tag name="MIO_VERSION" val="16.07.2020 12:30:47"/>
  <p:tag name="MIO_DBID" val="f82eaaf5-fd6f-4346-8f34-fcc6f0abd8e4"/>
  <p:tag name="MIO_LASTDOWNLOADED" val="18.07.2020 14:31:30"/>
  <p:tag name="MIO_OBJECTNAME" val="umlaut master"/>
  <p:tag name="MIO_CDID" val="d03dae2f-402c-4238-be90-c85525839d3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Präsentationsklassifizierung;Bitte definieren Sie den Status der Präsentation"/>
  <p:tag name="MIO_USER_INPUT_LANGUAGE" val="de-DE"/>
  <p:tag name="MIO_USER_INPUT_OPTIONS" val=" ;non-business;public;internal;confidential;strictly confidentia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Status of presentation;Please define the status of this presentation"/>
  <p:tag name="MIO_USER_INPUT_LANGUAGE" val="en-GB"/>
  <p:tag name="MIO_USER_INPUT_OPTIONS" val=" ;non-business;public;internal;confidential;strictly confidentia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Statut de présentation;Veuillez définir le statut de cette présentation"/>
  <p:tag name="MIO_USER_INPUT_LANGUAGE" val="fr-FR"/>
  <p:tag name="MIO_USER_INPUT_OPTIONS" val=" ;non-business;public;internal;confidential;strictly confidential"/>
</p:tagLst>
</file>

<file path=ppt/theme/theme1.xml><?xml version="1.0" encoding="utf-8"?>
<a:theme xmlns:a="http://schemas.openxmlformats.org/drawingml/2006/main" name="umlaut">
  <a:themeElements>
    <a:clrScheme name="Sunset Theme">
      <a:dk1>
        <a:sysClr val="windowText" lastClr="000000"/>
      </a:dk1>
      <a:lt1>
        <a:sysClr val="window" lastClr="FFFFFF"/>
      </a:lt1>
      <a:dk2>
        <a:srgbClr val="404040"/>
      </a:dk2>
      <a:lt2>
        <a:srgbClr val="D9D9D9"/>
      </a:lt2>
      <a:accent1>
        <a:srgbClr val="F6F0FE"/>
      </a:accent1>
      <a:accent2>
        <a:srgbClr val="FEC32E"/>
      </a:accent2>
      <a:accent3>
        <a:srgbClr val="F79006"/>
      </a:accent3>
      <a:accent4>
        <a:srgbClr val="FD5A00"/>
      </a:accent4>
      <a:accent5>
        <a:srgbClr val="DC2A29"/>
      </a:accent5>
      <a:accent6>
        <a:srgbClr val="981A07"/>
      </a:accent6>
      <a:hlink>
        <a:srgbClr val="352A84"/>
      </a:hlink>
      <a:folHlink>
        <a:srgbClr val="A42384"/>
      </a:folHlink>
    </a:clrScheme>
    <a:fontScheme name="P3">
      <a:majorFont>
        <a:latin typeface="Tilde"/>
        <a:ea typeface=""/>
        <a:cs typeface=""/>
      </a:majorFont>
      <a:minorFont>
        <a:latin typeface="Tild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wrap="square" lIns="93600" tIns="93600" rIns="93600" bIns="93600" rtlCol="0" anchor="ctr" anchorCtr="0">
        <a:noAutofit/>
      </a:bodyPr>
      <a:lstStyle>
        <a:defPPr algn="l" defTabSz="936000">
          <a:defRPr sz="1500" dirty="0" smtClean="0"/>
        </a:defPPr>
      </a:lst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93600" tIns="46800" rIns="93600" bIns="46800" rtlCol="0" anchor="ctr" anchorCtr="0">
        <a:noAutofit/>
      </a:bodyPr>
      <a:lstStyle>
        <a:defPPr algn="l">
          <a:buNone/>
          <a:defRPr sz="1500" dirty="0" err="1"/>
        </a:defPPr>
      </a:lstStyle>
    </a:txDef>
  </a:objectDefaults>
  <a:extraClrSchemeLst/>
  <a:custClrLst>
    <a:custClr name="black">
      <a:srgbClr val="000000"/>
    </a:custClr>
    <a:custClr name="black">
      <a:srgbClr val="000000"/>
    </a:custClr>
    <a:custClr name="black">
      <a:srgbClr val="000000"/>
    </a:custClr>
    <a:custClr name="black">
      <a:srgbClr val="000000"/>
    </a:custClr>
    <a:custClr name="1">
      <a:srgbClr val="A1C632"/>
    </a:custClr>
    <a:custClr name="2">
      <a:srgbClr val="009993"/>
    </a:custClr>
    <a:custClr name="3">
      <a:srgbClr val="352A84"/>
    </a:custClr>
    <a:custClr name="4">
      <a:srgbClr val="A42384"/>
    </a:custClr>
    <a:custClr name="5">
      <a:srgbClr val="D40115"/>
    </a:custClr>
    <a:custClr name="6">
      <a:srgbClr val="FFDC00"/>
    </a:custClr>
    <a:custClr name="black">
      <a:srgbClr val="000000"/>
    </a:custClr>
    <a:custClr name="black">
      <a:srgbClr val="000000"/>
    </a:custClr>
    <a:custClr name="black">
      <a:srgbClr val="000000"/>
    </a:custClr>
    <a:custClr name="black">
      <a:srgbClr val="000000"/>
    </a:custClr>
    <a:custClr name="7">
      <a:srgbClr val="83BE46"/>
    </a:custClr>
    <a:custClr name="8">
      <a:srgbClr val="008798"/>
    </a:custClr>
    <a:custClr name="9">
      <a:srgbClr val="572A84"/>
    </a:custClr>
    <a:custClr name="10">
      <a:srgbClr val="AD2572"/>
    </a:custClr>
    <a:custClr name="11">
      <a:srgbClr val="DA4911"/>
    </a:custClr>
    <a:custClr name="black">
      <a:srgbClr val="000000"/>
    </a:custClr>
    <a:custClr name="black">
      <a:srgbClr val="000000"/>
    </a:custClr>
    <a:custClr name="black">
      <a:srgbClr val="000000"/>
    </a:custClr>
    <a:custClr name="black">
      <a:srgbClr val="000000"/>
    </a:custClr>
    <a:custClr name="black">
      <a:srgbClr val="000000"/>
    </a:custClr>
    <a:custClr name="12">
      <a:srgbClr val="19AD6E"/>
    </a:custClr>
    <a:custClr name="13">
      <a:srgbClr val="006C9B"/>
    </a:custClr>
    <a:custClr name="14">
      <a:srgbClr val="6B2985"/>
    </a:custClr>
    <a:custClr name="15">
      <a:srgbClr val="BF2359"/>
    </a:custClr>
    <a:custClr name="16">
      <a:srgbClr val="EB7800"/>
    </a:custClr>
    <a:custClr name="black">
      <a:srgbClr val="000000"/>
    </a:custClr>
    <a:custClr name="black">
      <a:srgbClr val="000000"/>
    </a:custClr>
    <a:custClr name="black">
      <a:srgbClr val="000000"/>
    </a:custClr>
    <a:custClr name="black">
      <a:srgbClr val="000000"/>
    </a:custClr>
    <a:custClr name="black">
      <a:srgbClr val="000000"/>
    </a:custClr>
    <a:custClr name="17">
      <a:srgbClr val="00A582"/>
    </a:custClr>
    <a:custClr name="18">
      <a:srgbClr val="114E95"/>
    </a:custClr>
    <a:custClr name="19">
      <a:srgbClr val="892720"/>
    </a:custClr>
    <a:custClr name="20">
      <a:srgbClr val="CD0734"/>
    </a:custClr>
    <a:custClr name="21">
      <a:srgbClr val="FEAE00"/>
    </a:custClr>
    <a:custClr name="black">
      <a:srgbClr val="000000"/>
    </a:custClr>
  </a:custClrLst>
  <a:extLst>
    <a:ext uri="{05A4C25C-085E-4340-85A3-A5531E510DB2}">
      <thm15:themeFamily xmlns:thm15="http://schemas.microsoft.com/office/thememl/2012/main" name="Default Theme.pptx" id="{E3C0BB35-2AFF-4F11-842B-2030086433F9}" vid="{C6898279-7EDF-483E-8DAB-87A33ECA6543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unset Theme">
    <a:dk1>
      <a:sysClr val="windowText" lastClr="000000"/>
    </a:dk1>
    <a:lt1>
      <a:sysClr val="window" lastClr="FFFFFF"/>
    </a:lt1>
    <a:dk2>
      <a:srgbClr val="404040"/>
    </a:dk2>
    <a:lt2>
      <a:srgbClr val="D9D9D9"/>
    </a:lt2>
    <a:accent1>
      <a:srgbClr val="F6F0FE"/>
    </a:accent1>
    <a:accent2>
      <a:srgbClr val="FEC32E"/>
    </a:accent2>
    <a:accent3>
      <a:srgbClr val="F79006"/>
    </a:accent3>
    <a:accent4>
      <a:srgbClr val="FD5A00"/>
    </a:accent4>
    <a:accent5>
      <a:srgbClr val="DC2A29"/>
    </a:accent5>
    <a:accent6>
      <a:srgbClr val="981A07"/>
    </a:accent6>
    <a:hlink>
      <a:srgbClr val="352A84"/>
    </a:hlink>
    <a:folHlink>
      <a:srgbClr val="A4238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DC3226977EB2D4D91D30904C184DB97" ma:contentTypeVersion="10" ma:contentTypeDescription="Create a new document." ma:contentTypeScope="" ma:versionID="4e1e0aa5cc18b8ca6075c0d966ce4be7">
  <xsd:schema xmlns:xsd="http://www.w3.org/2001/XMLSchema" xmlns:xs="http://www.w3.org/2001/XMLSchema" xmlns:p="http://schemas.microsoft.com/office/2006/metadata/properties" xmlns:ns2="349e5e7a-1447-4fd6-9c60-32bb843c9df1" xmlns:ns3="09a18c63-7a44-436d-ab2e-2404baf186fa" targetNamespace="http://schemas.microsoft.com/office/2006/metadata/properties" ma:root="true" ma:fieldsID="ca12ab178095ac6df53e9822a46df49b" ns2:_="" ns3:_="">
    <xsd:import namespace="349e5e7a-1447-4fd6-9c60-32bb843c9df1"/>
    <xsd:import namespace="09a18c63-7a44-436d-ab2e-2404baf186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9e5e7a-1447-4fd6-9c60-32bb843c9d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a18c63-7a44-436d-ab2e-2404baf186fa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5D4B95A-E302-4CA5-9356-82AD7827954A}">
  <ds:schemaRefs>
    <ds:schemaRef ds:uri="http://purl.org/dc/elements/1.1/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purl.org/dc/terms/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09a18c63-7a44-436d-ab2e-2404baf186fa"/>
    <ds:schemaRef ds:uri="349e5e7a-1447-4fd6-9c60-32bb843c9df1"/>
  </ds:schemaRefs>
</ds:datastoreItem>
</file>

<file path=customXml/itemProps2.xml><?xml version="1.0" encoding="utf-8"?>
<ds:datastoreItem xmlns:ds="http://schemas.openxmlformats.org/officeDocument/2006/customXml" ds:itemID="{62F3D86E-7701-4A10-ABD8-AFF17968E2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49e5e7a-1447-4fd6-9c60-32bb843c9df1"/>
    <ds:schemaRef ds:uri="09a18c63-7a44-436d-ab2e-2404baf186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5C1A333-38A8-4C6F-9B0B-557065D5D38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9902</TotalTime>
  <Words>2634</Words>
  <Application>Microsoft Office PowerPoint</Application>
  <PresentationFormat>Custom</PresentationFormat>
  <Paragraphs>396</Paragraphs>
  <Slides>30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3" baseType="lpstr">
      <vt:lpstr>Arial</vt:lpstr>
      <vt:lpstr>Berlin Sans FB Demi</vt:lpstr>
      <vt:lpstr>Calibri</vt:lpstr>
      <vt:lpstr>Cambria Math</vt:lpstr>
      <vt:lpstr>Montserrat ExtraBold</vt:lpstr>
      <vt:lpstr>Segoe UI Black</vt:lpstr>
      <vt:lpstr>Tilde</vt:lpstr>
      <vt:lpstr>Tilde Black</vt:lpstr>
      <vt:lpstr>Tilde Light</vt:lpstr>
      <vt:lpstr>Tw Cen MT Condensed Extra Bold</vt:lpstr>
      <vt:lpstr>Umlaut Black</vt:lpstr>
      <vt:lpstr>Wingdings</vt:lpstr>
      <vt:lpstr>umlaut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umlaut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EWIS capabilities</dc:title>
  <dc:creator>Keremane, Sharath</dc:creator>
  <cp:lastModifiedBy>Sandeep Rao</cp:lastModifiedBy>
  <cp:revision>468</cp:revision>
  <dcterms:created xsi:type="dcterms:W3CDTF">2020-12-04T06:19:29Z</dcterms:created>
  <dcterms:modified xsi:type="dcterms:W3CDTF">2024-05-27T07:31:19Z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0x0101002DC3226977EB2D4D91D30904C184DB97</vt:lpwstr>
  </property>
</Properties>
</file>